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Default Extension="bin" ContentType="application/vnd.openxmlformats-officedocument.oleObject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9.xml" ContentType="application/vnd.openxmlformats-officedocument.presentationml.slideMaster+xml"/>
  <Default Extension="vml" ContentType="application/vnd.openxmlformats-officedocument.vmlDrawing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54" r:id="rId2"/>
    <p:sldMasterId id="2147483657" r:id="rId3"/>
    <p:sldMasterId id="2147483660" r:id="rId4"/>
    <p:sldMasterId id="2147483663" r:id="rId5"/>
    <p:sldMasterId id="2147483666" r:id="rId6"/>
    <p:sldMasterId id="2147483669" r:id="rId7"/>
    <p:sldMasterId id="2147483684" r:id="rId8"/>
    <p:sldMasterId id="2147483673" r:id="rId9"/>
  </p:sldMasterIdLst>
  <p:notesMasterIdLst>
    <p:notesMasterId r:id="rId33"/>
  </p:notesMasterIdLst>
  <p:handoutMasterIdLst>
    <p:handoutMasterId r:id="rId34"/>
  </p:handoutMasterIdLst>
  <p:sldIdLst>
    <p:sldId id="257" r:id="rId10"/>
    <p:sldId id="258" r:id="rId11"/>
    <p:sldId id="261" r:id="rId12"/>
    <p:sldId id="259" r:id="rId13"/>
    <p:sldId id="291" r:id="rId14"/>
    <p:sldId id="260" r:id="rId15"/>
    <p:sldId id="292" r:id="rId16"/>
    <p:sldId id="262" r:id="rId17"/>
    <p:sldId id="263" r:id="rId18"/>
    <p:sldId id="264" r:id="rId19"/>
    <p:sldId id="266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</p:sldIdLst>
  <p:sldSz cx="9144000" cy="6858000" type="screen4x3"/>
  <p:notesSz cx="6797675" cy="99822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649B"/>
    <a:srgbClr val="CFD8E1"/>
    <a:srgbClr val="3B80C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-402" y="-102"/>
      </p:cViewPr>
      <p:guideLst>
        <p:guide orient="horz" pos="1032"/>
        <p:guide pos="4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A0E435B-F7DB-4D14-A003-25B3618F2078}" type="datetimeFigureOut">
              <a:rPr lang="de-DE"/>
              <a:pPr>
                <a:defRPr/>
              </a:pPr>
              <a:t>08.06.2012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821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821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A598C69-9B4D-413B-BE87-28DAD4D3E92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4B7D915-A711-4847-9CA6-B4B82B851DFC}" type="datetimeFigureOut">
              <a:rPr lang="de-DE"/>
              <a:pPr>
                <a:defRPr/>
              </a:pPr>
              <a:t>08.06.2012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3288" y="749300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41863"/>
            <a:ext cx="5438775" cy="4491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821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821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E48DA1E-16FC-419B-BEB9-00267BDBC49C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A83068-3B83-404E-B2EF-C5F5CDC66095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2B7859-4A34-4354-B4A3-79BBA7C55E14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de-DE" smtClean="0"/>
          </a:p>
        </p:txBody>
      </p:sp>
      <p:sp>
        <p:nvSpPr>
          <p:cNvPr id="48131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  <p:sp>
        <p:nvSpPr>
          <p:cNvPr id="48133" name="Foliennummernplatzhalter 3"/>
          <p:cNvSpPr txBox="1">
            <a:spLocks noGrp="1"/>
          </p:cNvSpPr>
          <p:nvPr/>
        </p:nvSpPr>
        <p:spPr bwMode="auto">
          <a:xfrm>
            <a:off x="3851275" y="9482138"/>
            <a:ext cx="29464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03" tIns="45651" rIns="91303" bIns="45651" anchor="b"/>
          <a:lstStyle/>
          <a:p>
            <a:pPr algn="r" defTabSz="912813" eaLnBrk="0" hangingPunct="0"/>
            <a:fld id="{6298997A-D797-42DA-9397-E506B99A19C9}" type="slidenum">
              <a:rPr lang="de-DE" sz="1200">
                <a:latin typeface="Calibri" pitchFamily="34" charset="0"/>
              </a:rPr>
              <a:pPr algn="r" defTabSz="912813" eaLnBrk="0" hangingPunct="0"/>
              <a:t>2</a:t>
            </a:fld>
            <a:endParaRPr lang="de-DE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DC8D9B-26F4-44AA-AA3B-06112C7D8798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de-DE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45F727-6001-49D4-AE0B-22985B1AFA6E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de-DE" smtClean="0"/>
          </a:p>
        </p:txBody>
      </p:sp>
      <p:sp>
        <p:nvSpPr>
          <p:cNvPr id="50179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  <p:sp>
        <p:nvSpPr>
          <p:cNvPr id="50181" name="Foliennummernplatzhalter 3"/>
          <p:cNvSpPr txBox="1">
            <a:spLocks noGrp="1"/>
          </p:cNvSpPr>
          <p:nvPr/>
        </p:nvSpPr>
        <p:spPr bwMode="auto">
          <a:xfrm>
            <a:off x="3851275" y="9482138"/>
            <a:ext cx="29464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03" tIns="45651" rIns="91303" bIns="45651" anchor="b"/>
          <a:lstStyle/>
          <a:p>
            <a:pPr algn="r" defTabSz="912813" eaLnBrk="0" hangingPunct="0"/>
            <a:fld id="{E8B1592A-F8BD-4B99-8C43-F45F6D1A2D43}" type="slidenum">
              <a:rPr lang="de-DE" sz="1200">
                <a:latin typeface="Calibri" pitchFamily="34" charset="0"/>
              </a:rPr>
              <a:pPr algn="r" defTabSz="912813" eaLnBrk="0" hangingPunct="0"/>
              <a:t>12</a:t>
            </a:fld>
            <a:endParaRPr lang="de-DE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FFE334-2BBD-4AA7-8F04-490C038FDF84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de-DE" smtClean="0"/>
          </a:p>
        </p:txBody>
      </p:sp>
      <p:sp>
        <p:nvSpPr>
          <p:cNvPr id="51203" name="Rectangle 7"/>
          <p:cNvSpPr txBox="1">
            <a:spLocks noGrp="1" noChangeArrowheads="1"/>
          </p:cNvSpPr>
          <p:nvPr/>
        </p:nvSpPr>
        <p:spPr bwMode="auto">
          <a:xfrm>
            <a:off x="3851275" y="9482138"/>
            <a:ext cx="2946400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91" tIns="45645" rIns="91291" bIns="45645" anchor="b"/>
          <a:lstStyle/>
          <a:p>
            <a:pPr algn="r" defTabSz="912813" eaLnBrk="0" hangingPunct="0"/>
            <a:fld id="{E8703DC7-614E-41E1-9FB2-5B4C7AB9D1BC}" type="slidenum">
              <a:rPr lang="de-DE" sz="1200">
                <a:latin typeface="Calibri" pitchFamily="34" charset="0"/>
              </a:rPr>
              <a:pPr algn="r" defTabSz="912813" eaLnBrk="0" hangingPunct="0"/>
              <a:t>13</a:t>
            </a:fld>
            <a:endParaRPr lang="de-DE" sz="1200">
              <a:latin typeface="Calibri" pitchFamily="34" charset="0"/>
            </a:endParaRPr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71525"/>
            <a:ext cx="4997450" cy="37480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62500"/>
            <a:ext cx="4973638" cy="4497388"/>
          </a:xfrm>
          <a:noFill/>
        </p:spPr>
        <p:txBody>
          <a:bodyPr wrap="square" lIns="92158" tIns="46079" rIns="92158" bIns="4607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D5BF80-A37E-4135-8A47-9C6890F0FBC8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de-DE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4400" y="773113"/>
            <a:ext cx="4992688" cy="37465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1700" y="4762500"/>
            <a:ext cx="4973638" cy="4495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BB330AA-9234-4640-88F9-77A90441B653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de-DE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977CDD-A32E-4C24-AB51-00E6AE291DD4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de-DE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training_center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763" y="-7938"/>
            <a:ext cx="9153526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pic>
        <p:nvPicPr>
          <p:cNvPr id="5" name="Picture 12" descr="LANCO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2000250" y="2449513"/>
          <a:ext cx="7143750" cy="649287"/>
        </p:xfrm>
        <a:graphic>
          <a:graphicData uri="http://schemas.openxmlformats.org/presentationml/2006/ole">
            <p:oleObj spid="_x0000_s70658" name="Image" r:id="rId5" imgW="38869841" imgH="3530159" progId="">
              <p:embed/>
            </p:oleObj>
          </a:graphicData>
        </a:graphic>
      </p:graphicFrame>
      <p:sp>
        <p:nvSpPr>
          <p:cNvPr id="1661970" name="Rectangle 1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Präsentationstitel</a:t>
            </a:r>
          </a:p>
          <a:p>
            <a:r>
              <a:rPr lang="de-DE"/>
              <a:t>maximal 2-zeilig</a:t>
            </a:r>
          </a:p>
          <a:p>
            <a:endParaRPr lang="de-DE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6765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Retuschiert-DSCF0041_weniger_rot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350"/>
            <a:ext cx="9144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LANCOM_Logo_4c-1neu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LANCOM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1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/>
        </p:nvGraphicFramePr>
        <p:xfrm>
          <a:off x="2000250" y="2451100"/>
          <a:ext cx="7143750" cy="649288"/>
        </p:xfrm>
        <a:graphic>
          <a:graphicData uri="http://schemas.openxmlformats.org/presentationml/2006/ole">
            <p:oleObj spid="_x0000_s71682" name="Image" r:id="rId6" imgW="38869841" imgH="3530159" progId="">
              <p:embed/>
            </p:oleObj>
          </a:graphicData>
        </a:graphic>
      </p:graphicFrame>
      <p:sp>
        <p:nvSpPr>
          <p:cNvPr id="1794063" name="Rectangle 1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Präsentationstitel</a:t>
            </a:r>
          </a:p>
          <a:p>
            <a:r>
              <a:rPr lang="de-DE"/>
              <a:t>maximal 2-zeilig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WLAN_Indoor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88"/>
            <a:ext cx="9144000" cy="293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LANCO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5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 dirty="0">
                <a:solidFill>
                  <a:srgbClr val="585858"/>
                </a:solidFill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latin typeface="+mn-lt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2000250" y="2449513"/>
          <a:ext cx="7143750" cy="649287"/>
        </p:xfrm>
        <a:graphic>
          <a:graphicData uri="http://schemas.openxmlformats.org/presentationml/2006/ole">
            <p:oleObj spid="_x0000_s66562" name="Image" r:id="rId5" imgW="38869841" imgH="3530159" progId="">
              <p:embed/>
            </p:oleObj>
          </a:graphicData>
        </a:graphic>
      </p:graphicFrame>
      <p:sp>
        <p:nvSpPr>
          <p:cNvPr id="1750036" name="Rectangle 20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7AB51D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7AB51D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7AB51D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LAnvantag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LANCO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2000250" y="2449513"/>
          <a:ext cx="7143750" cy="649287"/>
        </p:xfrm>
        <a:graphic>
          <a:graphicData uri="http://schemas.openxmlformats.org/presentationml/2006/ole">
            <p:oleObj spid="_x0000_s67586" name="Image" r:id="rId5" imgW="38869841" imgH="3530159" progId="">
              <p:embed/>
            </p:oleObj>
          </a:graphicData>
        </a:graphic>
      </p:graphicFrame>
      <p:sp>
        <p:nvSpPr>
          <p:cNvPr id="1766415" name="Rectangle 1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Präsentationstitel</a:t>
            </a:r>
          </a:p>
          <a:p>
            <a:r>
              <a:rPr lang="de-DE"/>
              <a:t>maximal 2-zeilig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weltkugel-ppt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4288"/>
            <a:ext cx="9144000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LANCO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2000250" y="2443163"/>
          <a:ext cx="7143750" cy="649287"/>
        </p:xfrm>
        <a:graphic>
          <a:graphicData uri="http://schemas.openxmlformats.org/presentationml/2006/ole">
            <p:oleObj spid="_x0000_s68610" name="Image" r:id="rId5" imgW="38869841" imgH="3530159" progId="">
              <p:embed/>
            </p:oleObj>
          </a:graphicData>
        </a:graphic>
      </p:graphicFrame>
      <p:sp>
        <p:nvSpPr>
          <p:cNvPr id="1765392" name="Rectangle 1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Präsentationstitel</a:t>
            </a:r>
          </a:p>
          <a:p>
            <a:r>
              <a:rPr lang="de-DE"/>
              <a:t>maximal 2-zeilig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765177" y="1573212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 marL="355600" marR="0" indent="-355600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Wingdings" pitchFamily="2" charset="2"/>
              <a:buChar char="n"/>
              <a:tabLst/>
              <a:defRPr/>
            </a:lvl1pPr>
            <a:lvl2pPr marL="723900" marR="0" indent="-18891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2pPr>
            <a:lvl3pPr marL="1257300" marR="0" indent="-182563" algn="l" defTabSz="914400" rtl="0" eaLnBrk="1" fontAlgn="base" latinLnBrk="0" hangingPunct="1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3B80C2"/>
              </a:buClr>
              <a:buSzPct val="110000"/>
              <a:buFont typeface="Arial" charset="0"/>
              <a:buChar char="–"/>
              <a:tabLst/>
              <a:defRPr/>
            </a:lvl3pPr>
          </a:lstStyle>
          <a:p>
            <a:pPr lvl="0"/>
            <a:r>
              <a:rPr lang="en-US" noProof="0" dirty="0" smtClean="0"/>
              <a:t>Textmasterformate durch Klicken bearbeiten</a:t>
            </a:r>
          </a:p>
          <a:p>
            <a:pPr lvl="1"/>
            <a:r>
              <a:rPr lang="en-US" noProof="0" dirty="0" smtClean="0"/>
              <a:t>Zweite Ebene</a:t>
            </a:r>
          </a:p>
          <a:p>
            <a:pPr lvl="2"/>
            <a:r>
              <a:rPr lang="en-US" noProof="0" dirty="0" smtClean="0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 descr="WLAN_Berg_Antenne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525"/>
            <a:ext cx="9144000" cy="294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9" descr="LANCOM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1275" y="5992813"/>
            <a:ext cx="2549525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2"/>
          <p:cNvSpPr>
            <a:spLocks noChangeArrowheads="1"/>
          </p:cNvSpPr>
          <p:nvPr userDrawn="1"/>
        </p:nvSpPr>
        <p:spPr bwMode="auto">
          <a:xfrm>
            <a:off x="2063750" y="2652713"/>
            <a:ext cx="6938963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 userDrawn="1"/>
        </p:nvSpPr>
        <p:spPr bwMode="auto">
          <a:xfrm>
            <a:off x="468313" y="3584575"/>
            <a:ext cx="5040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2800" b="1">
                <a:latin typeface="+mn-lt"/>
              </a:rPr>
              <a:t>LANCOM Systems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 userDrawn="1"/>
        </p:nvSpPr>
        <p:spPr bwMode="auto">
          <a:xfrm>
            <a:off x="495300" y="6392863"/>
            <a:ext cx="50403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</a:rPr>
              <a:t>www.lancom.de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2000250" y="2436813"/>
          <a:ext cx="7143750" cy="649287"/>
        </p:xfrm>
        <a:graphic>
          <a:graphicData uri="http://schemas.openxmlformats.org/presentationml/2006/ole">
            <p:oleObj spid="_x0000_s69634" name="Image" r:id="rId5" imgW="38869841" imgH="3530159" progId="">
              <p:embed/>
            </p:oleObj>
          </a:graphicData>
        </a:graphic>
      </p:graphicFrame>
      <p:sp>
        <p:nvSpPr>
          <p:cNvPr id="176436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81000" y="4200525"/>
            <a:ext cx="6400800" cy="1171575"/>
          </a:xfrm>
          <a:ln/>
        </p:spPr>
        <p:txBody>
          <a:bodyPr lIns="91440" tIns="45720" rIns="91440" bIns="45720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1800"/>
            </a:lvl1pPr>
          </a:lstStyle>
          <a:p>
            <a:r>
              <a:rPr lang="de-DE"/>
              <a:t>Präsentationstitel</a:t>
            </a:r>
          </a:p>
          <a:p>
            <a:r>
              <a:rPr lang="de-DE"/>
              <a:t>maximal 2-zeilig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4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7" descr="01_Fond_WLAN_Tis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sp>
        <p:nvSpPr>
          <p:cNvPr id="1643522" name="Rectangle 2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3213"/>
            <a:ext cx="6543675" cy="416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4342" name="Picture 6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Seite </a:t>
            </a:r>
            <a:fld id="{5ED8F005-B60F-435B-9582-71684275357E}" type="slidenum">
              <a:rPr lang="de-DE" sz="9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rgbClr val="CFD8E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rgbClr val="CFD8E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3" r:id="rId2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eaLnBrk="1" fontAlgn="base" hangingPunct="1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 descr="08_Fond_Model"/>
          <p:cNvPicPr>
            <a:picLocks noChangeAspect="1" noChangeArrowheads="1"/>
          </p:cNvPicPr>
          <p:nvPr/>
        </p:nvPicPr>
        <p:blipFill>
          <a:blip r:embed="rId5" cstate="print">
            <a:lum bright="6000"/>
          </a:blip>
          <a:srcRect/>
          <a:stretch>
            <a:fillRect/>
          </a:stretch>
        </p:blipFill>
        <p:spPr bwMode="auto">
          <a:xfrm>
            <a:off x="2763838" y="1076325"/>
            <a:ext cx="6380162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883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3213"/>
            <a:ext cx="6543675" cy="416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5366" name="Picture 7" descr="LANCOM_Logo_4c-1neu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>
                <a:solidFill>
                  <a:schemeClr val="bg1"/>
                </a:solidFill>
              </a:rPr>
              <a:t>Seite </a:t>
            </a:r>
            <a:fld id="{D7DD7D5D-DF08-4763-B0CC-FB0DBFA23332}" type="slidenum">
              <a:rPr lang="de-DE" sz="900" b="1" smtClean="0">
                <a:solidFill>
                  <a:schemeClr val="bg1"/>
                </a:solidFill>
              </a:rPr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>
              <a:solidFill>
                <a:schemeClr val="bg1"/>
              </a:solidFill>
            </a:endParaRP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24" r:id="rId3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066800"/>
            <a:ext cx="8991600" cy="583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8579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3213"/>
            <a:ext cx="6543675" cy="416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6390" name="Picture 7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/>
              <a:t>Seite </a:t>
            </a:r>
            <a:fld id="{A0DFCD02-D7B7-4A91-9AB2-41C78FDA2F82}" type="slidenum">
              <a:rPr lang="de-DE" sz="900" b="1" smtClean="0"/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25" r:id="rId2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" y="1081088"/>
            <a:ext cx="8658225" cy="576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7555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3213"/>
            <a:ext cx="6543675" cy="416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7414" name="Picture 7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/>
              <a:t>Seite </a:t>
            </a:r>
            <a:fld id="{80644A20-4CCE-48AF-AFF3-EEBDF48AC97B}" type="slidenum">
              <a:rPr lang="de-DE" sz="900" b="1" smtClean="0"/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6" r:id="rId2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 descr="04_Fond_Schach_RZ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2250" y="1076325"/>
            <a:ext cx="511175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0931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3213"/>
            <a:ext cx="6543675" cy="4164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8438" name="Picture 7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/>
              <a:t>Seite </a:t>
            </a:r>
            <a:fld id="{54DDF672-2D27-411F-8244-0DAC63CC860D}" type="slidenum">
              <a:rPr lang="de-DE" sz="900" b="1" smtClean="0"/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1"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27" r:id="rId2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8" descr="06_Glastisc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6400" y="1076325"/>
            <a:ext cx="61976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6835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6763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7628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9462" name="Picture 7" descr="LANCOM_Logo_4c-1neu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/>
              <a:t>Seite </a:t>
            </a:r>
            <a:fld id="{3C2CDA78-20CD-4379-8412-94F2B373B6A7}" type="slidenum">
              <a:rPr lang="de-DE" sz="900" b="1" smtClean="0"/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/>
          </a:p>
        </p:txBody>
      </p:sp>
      <p:sp>
        <p:nvSpPr>
          <p:cNvPr id="15" name="Datumsplatzhalter 2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8" r:id="rId2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8" descr="07_Glashaus"/>
          <p:cNvPicPr>
            <a:picLocks noChangeAspect="1" noChangeArrowheads="1"/>
          </p:cNvPicPr>
          <p:nvPr/>
        </p:nvPicPr>
        <p:blipFill>
          <a:blip r:embed="rId3" cstate="print">
            <a:lum bright="12000"/>
          </a:blip>
          <a:srcRect/>
          <a:stretch>
            <a:fillRect/>
          </a:stretch>
        </p:blipFill>
        <p:spPr bwMode="auto">
          <a:xfrm>
            <a:off x="0" y="1076325"/>
            <a:ext cx="9144000" cy="578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7859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20486" name="Picture 7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003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>
                <a:solidFill>
                  <a:schemeClr val="bg1"/>
                </a:solidFill>
              </a:rPr>
              <a:t>Seite </a:t>
            </a:r>
            <a:fld id="{F4ADB5AA-BA4D-4EFC-98F2-9DAEE1521FC6}" type="slidenum">
              <a:rPr lang="de-DE" sz="900" b="1" smtClean="0">
                <a:solidFill>
                  <a:schemeClr val="bg1"/>
                </a:solidFill>
              </a:rPr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>
              <a:solidFill>
                <a:schemeClr val="bg1"/>
              </a:solidFill>
            </a:endParaRP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859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21508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21509" name="Picture 7" descr="LANCOM_Logo_4c-1neu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oliennummernplatzhalter 3"/>
          <p:cNvSpPr txBox="1">
            <a:spLocks/>
          </p:cNvSpPr>
          <p:nvPr/>
        </p:nvSpPr>
        <p:spPr bwMode="gray">
          <a:xfrm>
            <a:off x="7926388" y="5922963"/>
            <a:ext cx="903287" cy="2301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anchor="ctr">
            <a:spAutoFit/>
          </a:bodyPr>
          <a:lstStyle>
            <a:lvl1pPr>
              <a:defRPr/>
            </a:lvl1pPr>
          </a:lstStyle>
          <a:p>
            <a:pPr algn="r">
              <a:spcBef>
                <a:spcPct val="40000"/>
              </a:spcBef>
              <a:defRPr/>
            </a:pPr>
            <a:r>
              <a:rPr lang="de-DE" sz="900" b="1" dirty="0" smtClean="0"/>
              <a:t>Seite </a:t>
            </a:r>
            <a:fld id="{5A47EE2D-7660-4049-A363-AE4EC802B9FF}" type="slidenum">
              <a:rPr lang="de-DE" sz="900" b="1" smtClean="0"/>
              <a:pPr algn="r">
                <a:spcBef>
                  <a:spcPct val="40000"/>
                </a:spcBef>
                <a:defRPr/>
              </a:pPr>
              <a:t>‹Nr.›</a:t>
            </a:fld>
            <a:endParaRPr lang="de-DE" sz="900" b="1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8" descr="Seite9 neu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0963" y="1965325"/>
            <a:ext cx="6523037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5027" name="Rectangle 3"/>
          <p:cNvSpPr>
            <a:spLocks noChangeArrowheads="1"/>
          </p:cNvSpPr>
          <p:nvPr/>
        </p:nvSpPr>
        <p:spPr bwMode="auto">
          <a:xfrm>
            <a:off x="0" y="0"/>
            <a:ext cx="9144000" cy="1085850"/>
          </a:xfrm>
          <a:prstGeom prst="rect">
            <a:avLst/>
          </a:prstGeom>
          <a:solidFill>
            <a:srgbClr val="3B80C2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</a:endParaRP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571625"/>
            <a:ext cx="6543675" cy="4164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 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type="title"/>
          </p:nvPr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22534" name="Picture 7" descr="LANCOM_Logo_4c-1neu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7288213" y="446088"/>
            <a:ext cx="1535112" cy="18097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 smtClea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7288213" y="206375"/>
            <a:ext cx="1535112" cy="236538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b="1" kern="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 spd="med"/>
  <p:hf sldNum="0" hdr="0"/>
  <p:txStyles>
    <p:titleStyle>
      <a:lvl1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defRPr kumimoji="1" sz="2400" b="1">
          <a:solidFill>
            <a:schemeClr val="bg1"/>
          </a:solidFill>
          <a:latin typeface="Arial" charset="0"/>
        </a:defRPr>
      </a:lvl5pPr>
      <a:lvl6pPr marL="4572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6pPr>
      <a:lvl7pPr marL="9144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7pPr>
      <a:lvl8pPr marL="13716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8pPr>
      <a:lvl9pPr marL="1828800" algn="l" rtl="0" fontAlgn="base">
        <a:lnSpc>
          <a:spcPts val="2500"/>
        </a:lnSpc>
        <a:spcBef>
          <a:spcPct val="0"/>
        </a:spcBef>
        <a:spcAft>
          <a:spcPct val="0"/>
        </a:spcAft>
        <a:defRPr kumimoji="1" sz="2400">
          <a:solidFill>
            <a:schemeClr val="bg1"/>
          </a:solidFill>
          <a:latin typeface="Arial" charset="0"/>
        </a:defRPr>
      </a:lvl9pPr>
    </p:titleStyle>
    <p:bodyStyle>
      <a:lvl1pPr marL="355600" indent="-355600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Wingdings" pitchFamily="2" charset="2"/>
        <a:buChar char="n"/>
        <a:defRPr sz="1600">
          <a:solidFill>
            <a:srgbClr val="585858"/>
          </a:solidFill>
          <a:latin typeface="+mn-lt"/>
          <a:ea typeface="+mn-ea"/>
          <a:cs typeface="+mn-cs"/>
        </a:defRPr>
      </a:lvl1pPr>
      <a:lvl2pPr marL="723900" indent="-18891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2pPr>
      <a:lvl3pPr marL="1257300" indent="-182563" algn="l" rtl="0" eaLnBrk="0" fontAlgn="base" hangingPunct="0">
        <a:spcBef>
          <a:spcPct val="75000"/>
        </a:spcBef>
        <a:spcAft>
          <a:spcPct val="0"/>
        </a:spcAft>
        <a:buClr>
          <a:srgbClr val="3B80C2"/>
        </a:buClr>
        <a:buSzPct val="110000"/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790700" indent="-177800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4pPr>
      <a:lvl5pPr marL="2336800" indent="-179388" algn="l" rtl="0" eaLnBrk="0" fontAlgn="base" hangingPunct="0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5pPr>
      <a:lvl6pPr marL="27940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6pPr>
      <a:lvl7pPr marL="32512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7pPr>
      <a:lvl8pPr marL="37084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8pPr>
      <a:lvl9pPr marL="4165600" indent="-179388" algn="l" rtl="0" fontAlgn="base">
        <a:lnSpc>
          <a:spcPct val="120000"/>
        </a:lnSpc>
        <a:spcBef>
          <a:spcPct val="100000"/>
        </a:spcBef>
        <a:spcAft>
          <a:spcPct val="0"/>
        </a:spcAft>
        <a:buClr>
          <a:schemeClr val="accent1"/>
        </a:buClr>
        <a:buSzPct val="130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jpeg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55"/>
          <p:cNvSpPr txBox="1">
            <a:spLocks noChangeArrowheads="1"/>
          </p:cNvSpPr>
          <p:nvPr/>
        </p:nvSpPr>
        <p:spPr bwMode="auto">
          <a:xfrm>
            <a:off x="542925" y="4568825"/>
            <a:ext cx="26019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endParaRPr lang="de-DE"/>
          </a:p>
        </p:txBody>
      </p:sp>
      <p:sp>
        <p:nvSpPr>
          <p:cNvPr id="23555" name="Rectangle 5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95288" y="4222750"/>
            <a:ext cx="6373812" cy="1150938"/>
          </a:xfrm>
        </p:spPr>
        <p:txBody>
          <a:bodyPr/>
          <a:lstStyle/>
          <a:p>
            <a:pPr eaLnBrk="1" hangingPunct="1"/>
            <a:r>
              <a:rPr lang="de-DE" dirty="0" smtClean="0"/>
              <a:t>Einführungsveranstaltung: </a:t>
            </a:r>
            <a:r>
              <a:rPr lang="de-DE" dirty="0" smtClean="0"/>
              <a:t>13.06.2012</a:t>
            </a:r>
            <a:endParaRPr lang="de-DE" dirty="0" smtClean="0"/>
          </a:p>
          <a:p>
            <a:pPr eaLnBrk="1" hangingPunct="1"/>
            <a:endParaRPr lang="de-DE" dirty="0" smtClean="0"/>
          </a:p>
          <a:p>
            <a:pPr eaLnBrk="1" hangingPunct="1"/>
            <a:r>
              <a:rPr lang="de-DE" b="1" dirty="0" smtClean="0"/>
              <a:t>Unternehmen, Vertrieb &amp; Referenzen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Qualitätssicherung</a:t>
            </a:r>
          </a:p>
        </p:txBody>
      </p:sp>
      <p:sp>
        <p:nvSpPr>
          <p:cNvPr id="122" name="Datumsplatzhalter 121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23" name="Fußzeilenplatzhalter 1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  <p:grpSp>
        <p:nvGrpSpPr>
          <p:cNvPr id="31749" name="Gruppieren 120"/>
          <p:cNvGrpSpPr>
            <a:grpSpLocks/>
          </p:cNvGrpSpPr>
          <p:nvPr/>
        </p:nvGrpSpPr>
        <p:grpSpPr bwMode="auto">
          <a:xfrm>
            <a:off x="4067175" y="1638300"/>
            <a:ext cx="3724275" cy="3514725"/>
            <a:chOff x="792163" y="1488006"/>
            <a:chExt cx="4570722" cy="4087368"/>
          </a:xfrm>
        </p:grpSpPr>
        <p:pic>
          <p:nvPicPr>
            <p:cNvPr id="31751" name="Grafik 123" descr="_DSC0364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2163" y="1488006"/>
              <a:ext cx="4570722" cy="3042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Grafik 124" descr="_DSC0336.JPG"/>
            <p:cNvPicPr>
              <a:picLocks noChangeAspect="1"/>
            </p:cNvPicPr>
            <p:nvPr/>
          </p:nvPicPr>
          <p:blipFill>
            <a:blip r:embed="rId3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793686" y="4634672"/>
              <a:ext cx="4569122" cy="940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6" name="Rectangle 3"/>
          <p:cNvSpPr txBox="1">
            <a:spLocks noChangeArrowheads="1"/>
          </p:cNvSpPr>
          <p:nvPr/>
        </p:nvSpPr>
        <p:spPr bwMode="auto">
          <a:xfrm>
            <a:off x="763588" y="1524000"/>
            <a:ext cx="3103562" cy="4814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55600" indent="-35560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en-US" sz="1400" b="1" kern="0" dirty="0" err="1">
                <a:solidFill>
                  <a:schemeClr val="accent1"/>
                </a:solidFill>
                <a:latin typeface="+mn-lt"/>
              </a:rPr>
              <a:t>Eigenes</a:t>
            </a:r>
            <a:r>
              <a:rPr lang="en-US" sz="1400" b="1" kern="0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sz="1400" b="1" kern="0" dirty="0" err="1">
                <a:solidFill>
                  <a:schemeClr val="accent1"/>
                </a:solidFill>
                <a:latin typeface="+mn-lt"/>
              </a:rPr>
              <a:t>Testzentrum</a:t>
            </a:r>
            <a:endParaRPr lang="en-US" sz="1400" b="1" kern="0" dirty="0">
              <a:solidFill>
                <a:schemeClr val="accent1"/>
              </a:solidFill>
              <a:latin typeface="+mn-lt"/>
            </a:endParaRPr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/>
              <a:t>für Last- und “Real Life” </a:t>
            </a:r>
            <a:r>
              <a:rPr lang="en-US" sz="1400" dirty="0" err="1"/>
              <a:t>Simulationen</a:t>
            </a:r>
            <a:r>
              <a:rPr lang="en-US" sz="1400" dirty="0"/>
              <a:t> und Tests</a:t>
            </a:r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 err="1"/>
              <a:t>bis</a:t>
            </a:r>
            <a:r>
              <a:rPr lang="en-US" sz="1400" dirty="0"/>
              <a:t> </a:t>
            </a:r>
            <a:r>
              <a:rPr lang="en-US" sz="1400" dirty="0" err="1"/>
              <a:t>zu</a:t>
            </a:r>
            <a:r>
              <a:rPr lang="en-US" sz="1400" dirty="0"/>
              <a:t> 1.250 VPN </a:t>
            </a:r>
            <a:r>
              <a:rPr lang="en-US" sz="1400" dirty="0" err="1"/>
              <a:t>Gegenstellen</a:t>
            </a:r>
            <a:endParaRPr lang="en-US" sz="1400" dirty="0"/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 err="1"/>
              <a:t>bis</a:t>
            </a:r>
            <a:r>
              <a:rPr lang="en-US" sz="1400" dirty="0"/>
              <a:t> </a:t>
            </a:r>
            <a:r>
              <a:rPr lang="en-US" sz="1400" dirty="0" err="1"/>
              <a:t>zu</a:t>
            </a:r>
            <a:r>
              <a:rPr lang="en-US" sz="1400" dirty="0"/>
              <a:t> 1.000 Access-Points am WLAN Controller</a:t>
            </a:r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 err="1"/>
              <a:t>bis</a:t>
            </a:r>
            <a:r>
              <a:rPr lang="en-US" sz="1400" dirty="0"/>
              <a:t> </a:t>
            </a:r>
            <a:r>
              <a:rPr lang="en-US" sz="1400" dirty="0" err="1"/>
              <a:t>zu</a:t>
            </a:r>
            <a:r>
              <a:rPr lang="en-US" sz="1400" dirty="0"/>
              <a:t> 3.000 WLAN Clients</a:t>
            </a:r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 err="1"/>
              <a:t>Inkl</a:t>
            </a:r>
            <a:r>
              <a:rPr lang="en-US" sz="1400" dirty="0"/>
              <a:t>. Backup- und </a:t>
            </a:r>
            <a:r>
              <a:rPr lang="en-US" sz="1400" dirty="0" err="1"/>
              <a:t>Redundanzsituationen</a:t>
            </a:r>
            <a:endParaRPr lang="en-US" sz="1400" dirty="0"/>
          </a:p>
          <a:p>
            <a:pPr marL="542925" lvl="1" indent="-180975">
              <a:spcBef>
                <a:spcPct val="75000"/>
              </a:spcBef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en-US" sz="1400" dirty="0" err="1"/>
              <a:t>Viele</a:t>
            </a:r>
            <a:r>
              <a:rPr lang="en-US" sz="1400" dirty="0"/>
              <a:t> </a:t>
            </a:r>
            <a:r>
              <a:rPr lang="en-US" sz="1400" dirty="0" err="1"/>
              <a:t>Kundenszenarien</a:t>
            </a:r>
            <a:r>
              <a:rPr lang="en-US" sz="1400" dirty="0"/>
              <a:t> </a:t>
            </a:r>
            <a:r>
              <a:rPr lang="en-US" sz="1400" dirty="0" err="1"/>
              <a:t>kurzfristig</a:t>
            </a:r>
            <a:r>
              <a:rPr lang="en-US" sz="1400" dirty="0"/>
              <a:t> </a:t>
            </a:r>
            <a:r>
              <a:rPr lang="en-US" sz="1400" dirty="0" err="1"/>
              <a:t>einricht</a:t>
            </a:r>
            <a:r>
              <a:rPr lang="en-US" sz="1400" dirty="0"/>
              <a:t>- und </a:t>
            </a:r>
            <a:r>
              <a:rPr lang="en-US" sz="1400" dirty="0" err="1"/>
              <a:t>simulierbar</a:t>
            </a:r>
            <a:endParaRPr lang="en-US" sz="1400" dirty="0"/>
          </a:p>
          <a:p>
            <a:pPr marL="542925" lvl="1" indent="-180975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defRPr/>
            </a:pPr>
            <a:endParaRPr lang="en-US" sz="1400" kern="0" dirty="0">
              <a:latin typeface="+mn-lt"/>
            </a:endParaRPr>
          </a:p>
          <a:p>
            <a:pPr marL="355600" indent="-35560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Wingdings" pitchFamily="2" charset="2"/>
              <a:buNone/>
              <a:defRPr/>
            </a:pPr>
            <a:endParaRPr lang="en-US" sz="1400" b="1" kern="0" dirty="0">
              <a:solidFill>
                <a:srgbClr val="585858"/>
              </a:solidFill>
              <a:latin typeface="+mn-lt"/>
            </a:endParaRPr>
          </a:p>
          <a:p>
            <a:pPr marL="355600" indent="-35560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Wingdings" pitchFamily="2" charset="2"/>
              <a:buNone/>
              <a:defRPr/>
            </a:pPr>
            <a:endParaRPr lang="en-US" sz="1400" b="1" kern="0" dirty="0">
              <a:solidFill>
                <a:srgbClr val="585858"/>
              </a:solidFill>
              <a:latin typeface="+mn-lt"/>
            </a:endParaRPr>
          </a:p>
          <a:p>
            <a:pPr marL="355600" indent="-35560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Wingdings" pitchFamily="2" charset="2"/>
              <a:buNone/>
              <a:defRPr/>
            </a:pPr>
            <a:endParaRPr lang="en-US" sz="1400" b="1" kern="0" dirty="0">
              <a:solidFill>
                <a:srgbClr val="585858"/>
              </a:solidFill>
              <a:latin typeface="+mn-lt"/>
            </a:endParaRPr>
          </a:p>
          <a:p>
            <a:pPr marL="355600" indent="-35560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Wingdings" pitchFamily="2" charset="2"/>
              <a:buNone/>
              <a:defRPr/>
            </a:pPr>
            <a:endParaRPr lang="en-US" sz="1400" b="1" kern="0" dirty="0">
              <a:solidFill>
                <a:srgbClr val="585858"/>
              </a:solidFill>
              <a:latin typeface="+mn-lt"/>
            </a:endParaRPr>
          </a:p>
          <a:p>
            <a:pPr marL="808038" lvl="1" indent="-273050">
              <a:lnSpc>
                <a:spcPct val="150000"/>
              </a:lnSpc>
              <a:spcBef>
                <a:spcPts val="0"/>
              </a:spcBef>
              <a:buClr>
                <a:srgbClr val="3B80C2"/>
              </a:buClr>
              <a:buSzPct val="110000"/>
              <a:buFont typeface="Arial" charset="0"/>
              <a:buNone/>
              <a:defRPr/>
            </a:pPr>
            <a:endParaRPr lang="en-US" sz="1400" b="1" kern="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1716088" y="1584325"/>
            <a:ext cx="5581650" cy="4622800"/>
          </a:xfrm>
        </p:spPr>
        <p:txBody>
          <a:bodyPr/>
          <a:lstStyle/>
          <a:p>
            <a:r>
              <a:rPr lang="de-DE" b="1" dirty="0" smtClean="0"/>
              <a:t>Wireless Broadband Innovation Awards 2009</a:t>
            </a:r>
          </a:p>
          <a:p>
            <a:pPr marL="808038" lvl="1" indent="-273050">
              <a:spcBef>
                <a:spcPct val="0"/>
              </a:spcBef>
              <a:buFont typeface="Symbol" pitchFamily="18" charset="2"/>
              <a:buChar char="-"/>
            </a:pPr>
            <a:r>
              <a:rPr lang="de-DE" sz="1400" dirty="0" smtClean="0"/>
              <a:t>LANCOM 1751 UMTS Finalist in der Kategorie „Best Wireless Broadband Security Innovation“</a:t>
            </a:r>
          </a:p>
          <a:p>
            <a:pPr>
              <a:buFont typeface="Wingdings" pitchFamily="2" charset="2"/>
              <a:buNone/>
            </a:pPr>
            <a:endParaRPr lang="de-DE" b="1" dirty="0" smtClean="0"/>
          </a:p>
          <a:p>
            <a:r>
              <a:rPr lang="de-DE" b="1" dirty="0" smtClean="0"/>
              <a:t>Innovationspreis-IT 2009</a:t>
            </a:r>
          </a:p>
          <a:p>
            <a:pPr marL="808038" lvl="1" indent="-273050">
              <a:spcBef>
                <a:spcPct val="0"/>
              </a:spcBef>
              <a:buFont typeface="Symbol" pitchFamily="18" charset="2"/>
              <a:buChar char="-"/>
            </a:pPr>
            <a:r>
              <a:rPr lang="de-DE" sz="1400" dirty="0" smtClean="0"/>
              <a:t>LANCOM OAP-310agn Wireless </a:t>
            </a:r>
            <a:r>
              <a:rPr lang="de-DE" sz="1400" dirty="0" err="1" smtClean="0"/>
              <a:t>Kategoriesieger</a:t>
            </a:r>
            <a:r>
              <a:rPr lang="de-DE" sz="1400" dirty="0" smtClean="0"/>
              <a:t> „Storage/Netzwerke“</a:t>
            </a:r>
          </a:p>
          <a:p>
            <a:pPr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de-DE" b="1" dirty="0" smtClean="0"/>
          </a:p>
        </p:txBody>
      </p:sp>
      <p:pic>
        <p:nvPicPr>
          <p:cNvPr id="32771" name="Picture 5" descr="WBI_1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16129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7" descr="storage-netzwerke_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2889250"/>
            <a:ext cx="8001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9" descr="channel_champion_2009_telekommunikation_1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163" y="4008438"/>
            <a:ext cx="8064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Rectangle 2"/>
          <p:cNvSpPr txBox="1">
            <a:spLocks noChangeArrowheads="1"/>
          </p:cNvSpPr>
          <p:nvPr/>
        </p:nvSpPr>
        <p:spPr bwMode="auto">
          <a:xfrm>
            <a:off x="668338" y="207963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2400" b="1" kern="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Unternehmen </a:t>
            </a:r>
            <a:r>
              <a:rPr kumimoji="1" lang="de-DE" sz="2000" b="1" dirty="0">
                <a:solidFill>
                  <a:schemeClr val="bg1"/>
                </a:solidFill>
                <a:latin typeface="+mn-lt"/>
              </a:rPr>
              <a:t/>
            </a:r>
            <a:br>
              <a:rPr kumimoji="1" lang="de-DE" sz="2000" b="1" dirty="0">
                <a:solidFill>
                  <a:schemeClr val="bg1"/>
                </a:solidFill>
                <a:latin typeface="+mn-lt"/>
              </a:rPr>
            </a:br>
            <a:r>
              <a:rPr kumimoji="1" lang="de-DE" sz="2000" dirty="0">
                <a:solidFill>
                  <a:schemeClr val="bg1"/>
                </a:solidFill>
                <a:latin typeface="+mn-lt"/>
              </a:rPr>
              <a:t>Preise und Auszeichnungen (Auszug)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  <p:pic>
        <p:nvPicPr>
          <p:cNvPr id="12" name="Grafik 11" descr="Logo_PreferredVendor-2011-Netzwerk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163" y="5286374"/>
            <a:ext cx="806400" cy="1329291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604029" y="3914775"/>
            <a:ext cx="5349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</a:pPr>
            <a:r>
              <a:rPr lang="en-US" sz="1600" b="1" dirty="0" smtClean="0">
                <a:solidFill>
                  <a:srgbClr val="585858"/>
                </a:solidFill>
                <a:latin typeface="+mn-lt"/>
              </a:rPr>
              <a:t>Channel C</a:t>
            </a:r>
            <a:r>
              <a:rPr lang="de-DE" sz="1600" b="1" dirty="0" err="1" smtClean="0">
                <a:solidFill>
                  <a:srgbClr val="585858"/>
                </a:solidFill>
                <a:latin typeface="+mn-lt"/>
              </a:rPr>
              <a:t>hampions</a:t>
            </a:r>
            <a:r>
              <a:rPr lang="de-DE" sz="1600" b="1" dirty="0" smtClean="0">
                <a:solidFill>
                  <a:srgbClr val="585858"/>
                </a:solidFill>
                <a:latin typeface="+mn-lt"/>
              </a:rPr>
              <a:t> 2009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de-DE" sz="1400" dirty="0" smtClean="0"/>
              <a:t>LANCOM Sieger in der Kategorie „Telekommunikation“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de-DE" sz="1400" dirty="0" smtClean="0"/>
              <a:t>2. Platz in der Kategorie „Netzwerke“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600200" y="5210175"/>
            <a:ext cx="52543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</a:pPr>
            <a:r>
              <a:rPr lang="de-DE" sz="1600" b="1" dirty="0" err="1" smtClean="0">
                <a:solidFill>
                  <a:srgbClr val="585858"/>
                </a:solidFill>
                <a:latin typeface="+mn-lt"/>
              </a:rPr>
              <a:t>Preferred</a:t>
            </a:r>
            <a:r>
              <a:rPr lang="de-DE" sz="1600" b="1" dirty="0" smtClean="0">
                <a:solidFill>
                  <a:srgbClr val="585858"/>
                </a:solidFill>
                <a:latin typeface="+mn-lt"/>
              </a:rPr>
              <a:t> </a:t>
            </a:r>
            <a:r>
              <a:rPr lang="de-DE" sz="1600" b="1" dirty="0" err="1" smtClean="0">
                <a:solidFill>
                  <a:srgbClr val="585858"/>
                </a:solidFill>
                <a:latin typeface="+mn-lt"/>
              </a:rPr>
              <a:t>Vendor</a:t>
            </a:r>
            <a:r>
              <a:rPr lang="de-DE" sz="1600" b="1" dirty="0" smtClean="0">
                <a:solidFill>
                  <a:srgbClr val="585858"/>
                </a:solidFill>
                <a:latin typeface="+mn-lt"/>
              </a:rPr>
              <a:t> 2010 &amp; 2011</a:t>
            </a:r>
          </a:p>
          <a:p>
            <a:pPr marL="714375" lvl="1" indent="-352425">
              <a:buFont typeface="Symbol" pitchFamily="18" charset="2"/>
              <a:buChar char="-"/>
            </a:pPr>
            <a:r>
              <a:rPr lang="de-DE" sz="1400" dirty="0" smtClean="0"/>
              <a:t>LANCOM Sieger in der Kategorie „Telekommunikation“</a:t>
            </a:r>
          </a:p>
          <a:p>
            <a:pPr marL="714375" lvl="1" indent="-352425">
              <a:buFont typeface="Symbol" pitchFamily="18" charset="2"/>
              <a:buChar char="-"/>
            </a:pPr>
            <a:r>
              <a:rPr lang="de-DE" sz="1400" dirty="0" smtClean="0"/>
              <a:t>2. Platz in der Kategorie „Netzwerke“</a:t>
            </a:r>
          </a:p>
          <a:p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LANCOM Systems</a:t>
            </a:r>
            <a:br>
              <a:rPr lang="de-DE" smtClean="0"/>
            </a:br>
            <a:r>
              <a:rPr lang="de-DE" sz="2000" b="0" smtClean="0"/>
              <a:t>Übersicht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73213"/>
            <a:ext cx="6543675" cy="4164012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Unternehmen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en-US" sz="2000" b="1" dirty="0" smtClean="0"/>
              <a:t>Vertrieb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Referenzen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Warum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LANCOM?</a:t>
            </a:r>
          </a:p>
          <a:p>
            <a:pPr>
              <a:buFont typeface="Wingdings" pitchFamily="2" charset="2"/>
              <a:buNone/>
              <a:defRPr/>
            </a:pPr>
            <a:endParaRPr lang="de-DE" dirty="0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25" y="1255713"/>
            <a:ext cx="5410200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503" name="Line 15"/>
          <p:cNvSpPr>
            <a:spLocks noChangeShapeType="1"/>
          </p:cNvSpPr>
          <p:nvPr/>
        </p:nvSpPr>
        <p:spPr bwMode="auto">
          <a:xfrm flipH="1">
            <a:off x="2768600" y="2886075"/>
            <a:ext cx="1955800" cy="1306513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603589" name="Rectangle 5"/>
          <p:cNvSpPr>
            <a:spLocks noChangeArrowheads="1"/>
          </p:cNvSpPr>
          <p:nvPr/>
        </p:nvSpPr>
        <p:spPr bwMode="auto">
          <a:xfrm>
            <a:off x="250825" y="6237288"/>
            <a:ext cx="936625" cy="358775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Spanien</a:t>
            </a:r>
          </a:p>
        </p:txBody>
      </p:sp>
      <p:sp>
        <p:nvSpPr>
          <p:cNvPr id="1603590" name="Rectangle 6"/>
          <p:cNvSpPr>
            <a:spLocks noChangeArrowheads="1"/>
          </p:cNvSpPr>
          <p:nvPr/>
        </p:nvSpPr>
        <p:spPr bwMode="auto">
          <a:xfrm>
            <a:off x="250825" y="5084763"/>
            <a:ext cx="900113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Portugal</a:t>
            </a:r>
          </a:p>
        </p:txBody>
      </p:sp>
      <p:sp>
        <p:nvSpPr>
          <p:cNvPr id="1603591" name="Rectangle 7"/>
          <p:cNvSpPr>
            <a:spLocks noChangeArrowheads="1"/>
          </p:cNvSpPr>
          <p:nvPr/>
        </p:nvSpPr>
        <p:spPr bwMode="auto">
          <a:xfrm>
            <a:off x="250825" y="4365625"/>
            <a:ext cx="1008063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Frankreich</a:t>
            </a:r>
          </a:p>
        </p:txBody>
      </p:sp>
      <p:sp>
        <p:nvSpPr>
          <p:cNvPr id="1603592" name="Rectangle 8"/>
          <p:cNvSpPr>
            <a:spLocks noChangeArrowheads="1"/>
          </p:cNvSpPr>
          <p:nvPr/>
        </p:nvSpPr>
        <p:spPr bwMode="auto">
          <a:xfrm>
            <a:off x="1146175" y="2517775"/>
            <a:ext cx="1368425" cy="360363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Großbritannien</a:t>
            </a:r>
          </a:p>
        </p:txBody>
      </p:sp>
      <p:sp>
        <p:nvSpPr>
          <p:cNvPr id="1603593" name="Rectangle 9"/>
          <p:cNvSpPr>
            <a:spLocks noChangeArrowheads="1"/>
          </p:cNvSpPr>
          <p:nvPr/>
        </p:nvSpPr>
        <p:spPr bwMode="auto">
          <a:xfrm>
            <a:off x="2195513" y="6308725"/>
            <a:ext cx="720725" cy="35877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Italien</a:t>
            </a:r>
          </a:p>
        </p:txBody>
      </p:sp>
      <p:sp>
        <p:nvSpPr>
          <p:cNvPr id="1603594" name="Rectangle 10"/>
          <p:cNvSpPr>
            <a:spLocks noChangeArrowheads="1"/>
          </p:cNvSpPr>
          <p:nvPr/>
        </p:nvSpPr>
        <p:spPr bwMode="auto">
          <a:xfrm>
            <a:off x="3348038" y="6308725"/>
            <a:ext cx="1368425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Griechenland</a:t>
            </a:r>
          </a:p>
        </p:txBody>
      </p:sp>
      <p:sp>
        <p:nvSpPr>
          <p:cNvPr id="1603595" name="Rectangle 11"/>
          <p:cNvSpPr>
            <a:spLocks noChangeArrowheads="1"/>
          </p:cNvSpPr>
          <p:nvPr/>
        </p:nvSpPr>
        <p:spPr bwMode="auto">
          <a:xfrm>
            <a:off x="5114925" y="6297613"/>
            <a:ext cx="935038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Kroatien</a:t>
            </a:r>
          </a:p>
        </p:txBody>
      </p:sp>
      <p:sp>
        <p:nvSpPr>
          <p:cNvPr id="1603596" name="Rectangle 12"/>
          <p:cNvSpPr>
            <a:spLocks noChangeArrowheads="1"/>
          </p:cNvSpPr>
          <p:nvPr/>
        </p:nvSpPr>
        <p:spPr bwMode="auto">
          <a:xfrm>
            <a:off x="5308600" y="5400675"/>
            <a:ext cx="1920875" cy="360363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Bosnien-Herzegowina</a:t>
            </a:r>
          </a:p>
        </p:txBody>
      </p:sp>
      <p:sp>
        <p:nvSpPr>
          <p:cNvPr id="1603597" name="Rectangle 13"/>
          <p:cNvSpPr>
            <a:spLocks noChangeArrowheads="1"/>
          </p:cNvSpPr>
          <p:nvPr/>
        </p:nvSpPr>
        <p:spPr bwMode="auto">
          <a:xfrm>
            <a:off x="6076950" y="4943475"/>
            <a:ext cx="1150938" cy="360363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Slowenien</a:t>
            </a:r>
          </a:p>
        </p:txBody>
      </p:sp>
      <p:sp>
        <p:nvSpPr>
          <p:cNvPr id="1603598" name="Rectangle 14"/>
          <p:cNvSpPr>
            <a:spLocks noChangeArrowheads="1"/>
          </p:cNvSpPr>
          <p:nvPr/>
        </p:nvSpPr>
        <p:spPr bwMode="auto">
          <a:xfrm>
            <a:off x="2195513" y="1341438"/>
            <a:ext cx="1081087" cy="360362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Schweden</a:t>
            </a:r>
          </a:p>
        </p:txBody>
      </p:sp>
      <p:sp>
        <p:nvSpPr>
          <p:cNvPr id="1603599" name="Rectangle 15"/>
          <p:cNvSpPr>
            <a:spLocks noChangeArrowheads="1"/>
          </p:cNvSpPr>
          <p:nvPr/>
        </p:nvSpPr>
        <p:spPr bwMode="auto">
          <a:xfrm>
            <a:off x="2003425" y="2041525"/>
            <a:ext cx="1008063" cy="360363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Norwegen</a:t>
            </a:r>
          </a:p>
        </p:txBody>
      </p:sp>
      <p:sp>
        <p:nvSpPr>
          <p:cNvPr id="1603600" name="Rectangle 16"/>
          <p:cNvSpPr>
            <a:spLocks noChangeArrowheads="1"/>
          </p:cNvSpPr>
          <p:nvPr/>
        </p:nvSpPr>
        <p:spPr bwMode="auto">
          <a:xfrm>
            <a:off x="250825" y="3573463"/>
            <a:ext cx="936625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Benelux</a:t>
            </a:r>
          </a:p>
        </p:txBody>
      </p:sp>
      <p:sp>
        <p:nvSpPr>
          <p:cNvPr id="1603601" name="Rectangle 17"/>
          <p:cNvSpPr>
            <a:spLocks noChangeArrowheads="1"/>
          </p:cNvSpPr>
          <p:nvPr/>
        </p:nvSpPr>
        <p:spPr bwMode="auto">
          <a:xfrm>
            <a:off x="6084888" y="4005263"/>
            <a:ext cx="1150937" cy="360362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Schweiz</a:t>
            </a:r>
          </a:p>
        </p:txBody>
      </p:sp>
      <p:sp>
        <p:nvSpPr>
          <p:cNvPr id="1603602" name="Rectangle 18"/>
          <p:cNvSpPr>
            <a:spLocks noChangeArrowheads="1"/>
          </p:cNvSpPr>
          <p:nvPr/>
        </p:nvSpPr>
        <p:spPr bwMode="auto">
          <a:xfrm>
            <a:off x="6084888" y="4508500"/>
            <a:ext cx="1150937" cy="360363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Österreich</a:t>
            </a:r>
          </a:p>
        </p:txBody>
      </p:sp>
      <p:sp>
        <p:nvSpPr>
          <p:cNvPr id="1603603" name="Rectangle 19"/>
          <p:cNvSpPr>
            <a:spLocks noChangeArrowheads="1"/>
          </p:cNvSpPr>
          <p:nvPr/>
        </p:nvSpPr>
        <p:spPr bwMode="auto">
          <a:xfrm>
            <a:off x="4859338" y="3284538"/>
            <a:ext cx="2376487" cy="573087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Vertriebs- und Pressebüro München: D (Süd) – A – CH </a:t>
            </a:r>
          </a:p>
        </p:txBody>
      </p:sp>
      <p:sp>
        <p:nvSpPr>
          <p:cNvPr id="2" name="Line 15"/>
          <p:cNvSpPr>
            <a:spLocks noChangeShapeType="1"/>
          </p:cNvSpPr>
          <p:nvPr/>
        </p:nvSpPr>
        <p:spPr bwMode="auto">
          <a:xfrm flipH="1">
            <a:off x="3132138" y="3573463"/>
            <a:ext cx="1727200" cy="1079500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4836" name="Line 15"/>
          <p:cNvSpPr>
            <a:spLocks noChangeShapeType="1"/>
          </p:cNvSpPr>
          <p:nvPr/>
        </p:nvSpPr>
        <p:spPr bwMode="auto">
          <a:xfrm flipH="1" flipV="1">
            <a:off x="3406775" y="4976813"/>
            <a:ext cx="2668588" cy="138112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" name="Line 15"/>
          <p:cNvSpPr>
            <a:spLocks noChangeShapeType="1"/>
          </p:cNvSpPr>
          <p:nvPr/>
        </p:nvSpPr>
        <p:spPr bwMode="auto">
          <a:xfrm flipH="1">
            <a:off x="2828925" y="4114800"/>
            <a:ext cx="3255963" cy="736600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" name="Line 15"/>
          <p:cNvSpPr>
            <a:spLocks noChangeShapeType="1"/>
          </p:cNvSpPr>
          <p:nvPr/>
        </p:nvSpPr>
        <p:spPr bwMode="auto">
          <a:xfrm flipH="1">
            <a:off x="3419475" y="4689475"/>
            <a:ext cx="2665413" cy="144463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4839" name="Line 15"/>
          <p:cNvSpPr>
            <a:spLocks noChangeShapeType="1"/>
          </p:cNvSpPr>
          <p:nvPr/>
        </p:nvSpPr>
        <p:spPr bwMode="auto">
          <a:xfrm flipH="1" flipV="1">
            <a:off x="3779838" y="5229225"/>
            <a:ext cx="1516062" cy="342900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0" name="Line 15"/>
          <p:cNvSpPr>
            <a:spLocks noChangeShapeType="1"/>
          </p:cNvSpPr>
          <p:nvPr/>
        </p:nvSpPr>
        <p:spPr bwMode="auto">
          <a:xfrm flipH="1" flipV="1">
            <a:off x="3492500" y="5157788"/>
            <a:ext cx="2355850" cy="1130300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 flipV="1">
            <a:off x="4029075" y="6137275"/>
            <a:ext cx="290513" cy="177800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9" name="Line 15"/>
          <p:cNvSpPr>
            <a:spLocks noChangeShapeType="1"/>
          </p:cNvSpPr>
          <p:nvPr/>
        </p:nvSpPr>
        <p:spPr bwMode="auto">
          <a:xfrm flipV="1">
            <a:off x="2543175" y="5495925"/>
            <a:ext cx="723900" cy="820738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0" name="Line 15"/>
          <p:cNvSpPr>
            <a:spLocks noChangeShapeType="1"/>
          </p:cNvSpPr>
          <p:nvPr/>
        </p:nvSpPr>
        <p:spPr bwMode="auto">
          <a:xfrm flipV="1">
            <a:off x="819150" y="5848350"/>
            <a:ext cx="504825" cy="390525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4844" name="Line 15"/>
          <p:cNvSpPr>
            <a:spLocks noChangeShapeType="1"/>
          </p:cNvSpPr>
          <p:nvPr/>
        </p:nvSpPr>
        <p:spPr bwMode="auto">
          <a:xfrm>
            <a:off x="539750" y="5445125"/>
            <a:ext cx="355600" cy="231775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5" name="Line 15"/>
          <p:cNvSpPr>
            <a:spLocks noChangeShapeType="1"/>
          </p:cNvSpPr>
          <p:nvPr/>
        </p:nvSpPr>
        <p:spPr bwMode="auto">
          <a:xfrm>
            <a:off x="1258888" y="4581525"/>
            <a:ext cx="1009650" cy="360363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6" name="Line 15"/>
          <p:cNvSpPr>
            <a:spLocks noChangeShapeType="1"/>
          </p:cNvSpPr>
          <p:nvPr/>
        </p:nvSpPr>
        <p:spPr bwMode="auto">
          <a:xfrm>
            <a:off x="1187450" y="3789363"/>
            <a:ext cx="1368425" cy="360362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7" name="Line 15"/>
          <p:cNvSpPr>
            <a:spLocks noChangeShapeType="1"/>
          </p:cNvSpPr>
          <p:nvPr/>
        </p:nvSpPr>
        <p:spPr bwMode="auto">
          <a:xfrm>
            <a:off x="1619250" y="2876550"/>
            <a:ext cx="514350" cy="866775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8" name="Line 15"/>
          <p:cNvSpPr>
            <a:spLocks noChangeShapeType="1"/>
          </p:cNvSpPr>
          <p:nvPr/>
        </p:nvSpPr>
        <p:spPr bwMode="auto">
          <a:xfrm>
            <a:off x="2532063" y="2409825"/>
            <a:ext cx="601662" cy="295275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4849" name="Line 15"/>
          <p:cNvSpPr>
            <a:spLocks noChangeShapeType="1"/>
          </p:cNvSpPr>
          <p:nvPr/>
        </p:nvSpPr>
        <p:spPr bwMode="auto">
          <a:xfrm>
            <a:off x="2767013" y="1704975"/>
            <a:ext cx="796925" cy="644525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03620" name="Rectangle 36"/>
          <p:cNvSpPr>
            <a:spLocks noChangeArrowheads="1"/>
          </p:cNvSpPr>
          <p:nvPr/>
        </p:nvSpPr>
        <p:spPr bwMode="auto">
          <a:xfrm>
            <a:off x="7700963" y="1341438"/>
            <a:ext cx="1366837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       Vertrieb</a:t>
            </a:r>
          </a:p>
        </p:txBody>
      </p:sp>
      <p:sp>
        <p:nvSpPr>
          <p:cNvPr id="34851" name="Rectangle 37"/>
          <p:cNvSpPr>
            <a:spLocks noChangeArrowheads="1"/>
          </p:cNvSpPr>
          <p:nvPr/>
        </p:nvSpPr>
        <p:spPr bwMode="auto">
          <a:xfrm>
            <a:off x="7773988" y="1484313"/>
            <a:ext cx="215900" cy="144462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de-DE"/>
          </a:p>
        </p:txBody>
      </p:sp>
      <p:sp>
        <p:nvSpPr>
          <p:cNvPr id="1603622" name="Rectangle 38"/>
          <p:cNvSpPr>
            <a:spLocks noChangeArrowheads="1"/>
          </p:cNvSpPr>
          <p:nvPr/>
        </p:nvSpPr>
        <p:spPr bwMode="auto">
          <a:xfrm>
            <a:off x="7700963" y="1773238"/>
            <a:ext cx="1366837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       Büro</a:t>
            </a:r>
          </a:p>
        </p:txBody>
      </p:sp>
      <p:sp>
        <p:nvSpPr>
          <p:cNvPr id="34853" name="Rectangle 39"/>
          <p:cNvSpPr>
            <a:spLocks noChangeArrowheads="1"/>
          </p:cNvSpPr>
          <p:nvPr/>
        </p:nvSpPr>
        <p:spPr bwMode="auto">
          <a:xfrm>
            <a:off x="7773988" y="1916113"/>
            <a:ext cx="215900" cy="14446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eaLnBrk="0" hangingPunct="0"/>
            <a:endParaRPr lang="de-DE"/>
          </a:p>
        </p:txBody>
      </p:sp>
      <p:sp>
        <p:nvSpPr>
          <p:cNvPr id="1603624" name="Rectangle 40"/>
          <p:cNvSpPr>
            <a:spLocks noChangeArrowheads="1"/>
          </p:cNvSpPr>
          <p:nvPr/>
        </p:nvSpPr>
        <p:spPr bwMode="auto">
          <a:xfrm>
            <a:off x="7696200" y="3716338"/>
            <a:ext cx="1368425" cy="855662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+ Israel</a:t>
            </a:r>
            <a:br>
              <a:rPr kumimoji="1" lang="de-DE" sz="1300" dirty="0">
                <a:latin typeface="+mn-lt"/>
              </a:rPr>
            </a:br>
            <a:r>
              <a:rPr kumimoji="1" lang="de-DE" sz="1300" dirty="0">
                <a:latin typeface="+mn-lt"/>
              </a:rPr>
              <a:t>+ Australien </a:t>
            </a:r>
            <a:br>
              <a:rPr kumimoji="1" lang="de-DE" sz="1300" dirty="0">
                <a:latin typeface="+mn-lt"/>
              </a:rPr>
            </a:br>
            <a:r>
              <a:rPr kumimoji="1" lang="de-DE" sz="1300" dirty="0">
                <a:latin typeface="+mn-lt"/>
              </a:rPr>
              <a:t>+ Neuseeland</a:t>
            </a: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 flipH="1">
            <a:off x="4157663" y="2205038"/>
            <a:ext cx="1998662" cy="1435100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1603626" name="Rectangle 42"/>
          <p:cNvSpPr>
            <a:spLocks noChangeArrowheads="1"/>
          </p:cNvSpPr>
          <p:nvPr/>
        </p:nvSpPr>
        <p:spPr bwMode="auto">
          <a:xfrm>
            <a:off x="6076950" y="2166938"/>
            <a:ext cx="1150938" cy="360362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Litauen</a:t>
            </a:r>
          </a:p>
        </p:txBody>
      </p:sp>
      <p:sp>
        <p:nvSpPr>
          <p:cNvPr id="34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Vertrieb </a:t>
            </a:r>
            <a:br>
              <a:rPr lang="de-DE" smtClean="0"/>
            </a:br>
            <a:r>
              <a:rPr lang="de-DE" sz="2000" b="0" smtClean="0"/>
              <a:t>Vertriebsregionen Europa und Welt</a:t>
            </a: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auto">
          <a:xfrm>
            <a:off x="5483225" y="1349375"/>
            <a:ext cx="1150938" cy="360363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Finnland</a:t>
            </a:r>
          </a:p>
        </p:txBody>
      </p:sp>
      <p:sp>
        <p:nvSpPr>
          <p:cNvPr id="45" name="Line 15"/>
          <p:cNvSpPr>
            <a:spLocks noChangeShapeType="1"/>
          </p:cNvSpPr>
          <p:nvPr/>
        </p:nvSpPr>
        <p:spPr bwMode="auto">
          <a:xfrm flipH="1">
            <a:off x="4133850" y="1743075"/>
            <a:ext cx="1677988" cy="990600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46" name="Rectangle 7"/>
          <p:cNvSpPr>
            <a:spLocks noChangeArrowheads="1"/>
          </p:cNvSpPr>
          <p:nvPr/>
        </p:nvSpPr>
        <p:spPr bwMode="auto">
          <a:xfrm>
            <a:off x="249238" y="2954338"/>
            <a:ext cx="1008062" cy="358775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rgbClr val="585858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kumimoji="1" lang="de-DE" sz="1300" dirty="0" smtClean="0"/>
              <a:t>Irland</a:t>
            </a:r>
            <a:endParaRPr kumimoji="1" lang="de-DE" sz="1300" dirty="0"/>
          </a:p>
        </p:txBody>
      </p:sp>
      <p:sp>
        <p:nvSpPr>
          <p:cNvPr id="34861" name="Line 15"/>
          <p:cNvSpPr>
            <a:spLocks noChangeShapeType="1"/>
          </p:cNvSpPr>
          <p:nvPr/>
        </p:nvSpPr>
        <p:spPr bwMode="auto">
          <a:xfrm>
            <a:off x="1208088" y="3313113"/>
            <a:ext cx="382587" cy="344487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1" name="Line 15"/>
          <p:cNvSpPr>
            <a:spLocks noChangeShapeType="1"/>
          </p:cNvSpPr>
          <p:nvPr/>
        </p:nvSpPr>
        <p:spPr bwMode="auto">
          <a:xfrm flipH="1">
            <a:off x="4238625" y="2047875"/>
            <a:ext cx="1836738" cy="1082675"/>
          </a:xfrm>
          <a:prstGeom prst="line">
            <a:avLst/>
          </a:prstGeom>
          <a:ln w="19050">
            <a:headE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6076950" y="1773238"/>
            <a:ext cx="1150938" cy="360362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Estland</a:t>
            </a:r>
          </a:p>
        </p:txBody>
      </p:sp>
      <p:sp>
        <p:nvSpPr>
          <p:cNvPr id="52" name="Rectangle 11"/>
          <p:cNvSpPr>
            <a:spLocks noChangeArrowheads="1"/>
          </p:cNvSpPr>
          <p:nvPr/>
        </p:nvSpPr>
        <p:spPr bwMode="auto">
          <a:xfrm>
            <a:off x="6167438" y="6056313"/>
            <a:ext cx="1069975" cy="595312"/>
          </a:xfrm>
          <a:prstGeom prst="rect">
            <a:avLst/>
          </a:prstGeom>
          <a:solidFill>
            <a:srgbClr val="F8F9FA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pPr algn="ct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dirty="0">
                <a:latin typeface="+mn-lt"/>
              </a:rPr>
              <a:t>Serbien &amp; Montenegro </a:t>
            </a:r>
          </a:p>
        </p:txBody>
      </p:sp>
      <p:sp>
        <p:nvSpPr>
          <p:cNvPr id="34865" name="Line 15"/>
          <p:cNvSpPr>
            <a:spLocks noChangeShapeType="1"/>
          </p:cNvSpPr>
          <p:nvPr/>
        </p:nvSpPr>
        <p:spPr bwMode="auto">
          <a:xfrm flipH="1" flipV="1">
            <a:off x="4176713" y="5408613"/>
            <a:ext cx="1990725" cy="673100"/>
          </a:xfrm>
          <a:prstGeom prst="line">
            <a:avLst/>
          </a:prstGeom>
          <a:noFill/>
          <a:ln w="19050" algn="ctr">
            <a:solidFill>
              <a:srgbClr val="3B619A"/>
            </a:solidFill>
            <a:round/>
            <a:headEnd/>
            <a:tailEnd type="oval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603627" name="Rectangle 43"/>
          <p:cNvSpPr>
            <a:spLocks noChangeArrowheads="1"/>
          </p:cNvSpPr>
          <p:nvPr/>
        </p:nvSpPr>
        <p:spPr bwMode="auto">
          <a:xfrm>
            <a:off x="4508500" y="2617788"/>
            <a:ext cx="2735263" cy="574675"/>
          </a:xfrm>
          <a:prstGeom prst="rect">
            <a:avLst/>
          </a:prstGeom>
          <a:solidFill>
            <a:schemeClr val="bg2"/>
          </a:solidFill>
          <a:ln w="9525" algn="ctr">
            <a:solidFill>
              <a:srgbClr val="7598C3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 algn="r" eaLnBrk="0" fontAlgn="auto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1300" b="1" dirty="0">
                <a:latin typeface="+mn-lt"/>
              </a:rPr>
              <a:t>Zentrale</a:t>
            </a:r>
            <a:br>
              <a:rPr kumimoji="1" lang="de-DE" sz="1300" b="1" dirty="0">
                <a:latin typeface="+mn-lt"/>
              </a:rPr>
            </a:br>
            <a:r>
              <a:rPr kumimoji="1" lang="de-DE" sz="1300" dirty="0">
                <a:latin typeface="+mn-lt"/>
              </a:rPr>
              <a:t>Aachen (Würselen), Deutschland</a:t>
            </a:r>
          </a:p>
        </p:txBody>
      </p:sp>
      <p:sp>
        <p:nvSpPr>
          <p:cNvPr id="54" name="Datumsplatzhalter 53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55" name="Fußzeilenplatzhalter 5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AutoShape 2"/>
          <p:cNvSpPr>
            <a:spLocks noChangeArrowheads="1"/>
          </p:cNvSpPr>
          <p:nvPr/>
        </p:nvSpPr>
        <p:spPr bwMode="auto">
          <a:xfrm>
            <a:off x="1274811" y="1636761"/>
            <a:ext cx="6767513" cy="4200525"/>
          </a:xfrm>
          <a:prstGeom prst="homePlate">
            <a:avLst>
              <a:gd name="adj" fmla="val 29492"/>
            </a:avLst>
          </a:prstGeom>
          <a:ln>
            <a:prstDash val="solid"/>
            <a:headEnd/>
            <a:tailEnd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/>
          </a:lnRef>
          <a:fillRef idx="1003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35845" name="AutoShape 3"/>
          <p:cNvSpPr>
            <a:spLocks noChangeArrowheads="1"/>
          </p:cNvSpPr>
          <p:nvPr/>
        </p:nvSpPr>
        <p:spPr bwMode="auto">
          <a:xfrm>
            <a:off x="5067300" y="1755775"/>
            <a:ext cx="1873250" cy="3911600"/>
          </a:xfrm>
          <a:prstGeom prst="homePlate">
            <a:avLst>
              <a:gd name="adj" fmla="val 23620"/>
            </a:avLst>
          </a:prstGeom>
          <a:solidFill>
            <a:schemeClr val="bg2">
              <a:alpha val="50195"/>
            </a:schemeClr>
          </a:solidFill>
          <a:ln w="19050" algn="ctr">
            <a:solidFill>
              <a:srgbClr val="0070C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200" b="1"/>
              <a:t>Fachhändler</a:t>
            </a:r>
            <a:br>
              <a:rPr lang="de-DE" sz="1200" b="1"/>
            </a:br>
            <a:r>
              <a:rPr lang="de-DE" sz="1200" b="1"/>
              <a:t>Systemhäuser</a:t>
            </a:r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  <a:p>
            <a:pPr algn="ctr" eaLnBrk="0" hangingPunct="0"/>
            <a:endParaRPr lang="de-DE" sz="1400"/>
          </a:p>
        </p:txBody>
      </p:sp>
      <p:sp>
        <p:nvSpPr>
          <p:cNvPr id="49157" name="Rectangle 4"/>
          <p:cNvSpPr>
            <a:spLocks noChangeArrowheads="1"/>
          </p:cNvSpPr>
          <p:nvPr/>
        </p:nvSpPr>
        <p:spPr bwMode="auto">
          <a:xfrm>
            <a:off x="8150274" y="1627236"/>
            <a:ext cx="434975" cy="4219575"/>
          </a:xfrm>
          <a:prstGeom prst="rect">
            <a:avLst/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dk1"/>
          </a:lnRef>
          <a:fillRef idx="1003">
            <a:schemeClr val="dk2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sz="1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5849" name="AutoShape 5"/>
          <p:cNvSpPr>
            <a:spLocks noChangeArrowheads="1"/>
          </p:cNvSpPr>
          <p:nvPr/>
        </p:nvSpPr>
        <p:spPr bwMode="auto">
          <a:xfrm>
            <a:off x="1330325" y="1773238"/>
            <a:ext cx="1873250" cy="1944687"/>
          </a:xfrm>
          <a:prstGeom prst="homePlate">
            <a:avLst>
              <a:gd name="adj" fmla="val 18856"/>
            </a:avLst>
          </a:prstGeom>
          <a:solidFill>
            <a:srgbClr val="D6E0EE">
              <a:alpha val="50195"/>
            </a:srgbClr>
          </a:solidFill>
          <a:ln w="19050" algn="ctr">
            <a:solidFill>
              <a:srgbClr val="3D83C3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de-DE" sz="1400"/>
          </a:p>
          <a:p>
            <a:pPr algn="ctr" eaLnBrk="0" hangingPunct="0"/>
            <a:endParaRPr lang="de-DE" sz="1400" b="1"/>
          </a:p>
          <a:p>
            <a:pPr algn="ctr" eaLnBrk="0" hangingPunct="0"/>
            <a:r>
              <a:rPr lang="de-DE" sz="1200" b="1"/>
              <a:t>LANCOM Distribution Sales</a:t>
            </a:r>
          </a:p>
          <a:p>
            <a:pPr algn="ctr" eaLnBrk="0" hangingPunct="0"/>
            <a:r>
              <a:rPr lang="de-DE" sz="1200"/>
              <a:t> </a:t>
            </a:r>
            <a:br>
              <a:rPr lang="de-DE" sz="1200"/>
            </a:br>
            <a:r>
              <a:rPr lang="de-DE" sz="1200" b="1"/>
              <a:t>LANCOM </a:t>
            </a:r>
          </a:p>
          <a:p>
            <a:pPr algn="ctr" eaLnBrk="0" hangingPunct="0"/>
            <a:r>
              <a:rPr lang="de-DE" sz="1200" b="1"/>
              <a:t>Channel Marketing</a:t>
            </a:r>
          </a:p>
        </p:txBody>
      </p:sp>
      <p:sp>
        <p:nvSpPr>
          <p:cNvPr id="35850" name="Text Box 6"/>
          <p:cNvSpPr txBox="1">
            <a:spLocks noChangeArrowheads="1"/>
          </p:cNvSpPr>
          <p:nvPr/>
        </p:nvSpPr>
        <p:spPr bwMode="auto">
          <a:xfrm>
            <a:off x="7942263" y="2271713"/>
            <a:ext cx="828675" cy="276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K</a:t>
            </a:r>
          </a:p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U</a:t>
            </a:r>
          </a:p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N</a:t>
            </a:r>
          </a:p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D</a:t>
            </a:r>
          </a:p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E</a:t>
            </a:r>
          </a:p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N</a:t>
            </a:r>
          </a:p>
        </p:txBody>
      </p:sp>
      <p:sp>
        <p:nvSpPr>
          <p:cNvPr id="35851" name="AutoShape 7"/>
          <p:cNvSpPr>
            <a:spLocks noChangeArrowheads="1"/>
          </p:cNvSpPr>
          <p:nvPr/>
        </p:nvSpPr>
        <p:spPr bwMode="auto">
          <a:xfrm>
            <a:off x="3357563" y="1773238"/>
            <a:ext cx="1584325" cy="1944687"/>
          </a:xfrm>
          <a:prstGeom prst="homePlate">
            <a:avLst>
              <a:gd name="adj" fmla="val 23620"/>
            </a:avLst>
          </a:prstGeom>
          <a:solidFill>
            <a:schemeClr val="bg2">
              <a:alpha val="50195"/>
            </a:schemeClr>
          </a:solidFill>
          <a:ln w="19050" algn="ctr">
            <a:solidFill>
              <a:srgbClr val="3D83C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de-DE" sz="1200" b="1"/>
              <a:t>IT Distribution</a:t>
            </a:r>
          </a:p>
          <a:p>
            <a:pPr algn="ctr" eaLnBrk="0" hangingPunct="0"/>
            <a:endParaRPr lang="de-DE" sz="1200"/>
          </a:p>
          <a:p>
            <a:pPr algn="ctr" eaLnBrk="0" hangingPunct="0"/>
            <a:r>
              <a:rPr lang="de-DE" sz="1200" b="1"/>
              <a:t>Logistik</a:t>
            </a:r>
          </a:p>
          <a:p>
            <a:pPr algn="ctr" eaLnBrk="0" hangingPunct="0"/>
            <a:r>
              <a:rPr lang="de-DE" sz="1200" b="1"/>
              <a:t>Marketing</a:t>
            </a:r>
          </a:p>
        </p:txBody>
      </p:sp>
      <p:sp>
        <p:nvSpPr>
          <p:cNvPr id="35852" name="AutoShape 8"/>
          <p:cNvSpPr>
            <a:spLocks noChangeArrowheads="1"/>
          </p:cNvSpPr>
          <p:nvPr/>
        </p:nvSpPr>
        <p:spPr bwMode="auto">
          <a:xfrm>
            <a:off x="1339850" y="4889500"/>
            <a:ext cx="3521075" cy="784225"/>
          </a:xfrm>
          <a:prstGeom prst="homePlate">
            <a:avLst>
              <a:gd name="adj" fmla="val 40388"/>
            </a:avLst>
          </a:prstGeom>
          <a:solidFill>
            <a:srgbClr val="D6E0EE">
              <a:alpha val="50195"/>
            </a:srgbClr>
          </a:solidFill>
          <a:ln w="19050" algn="ctr">
            <a:solidFill>
              <a:srgbClr val="407AC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de-DE"/>
          </a:p>
        </p:txBody>
      </p:sp>
      <p:sp>
        <p:nvSpPr>
          <p:cNvPr id="2" name="Rectangle 9"/>
          <p:cNvSpPr>
            <a:spLocks noChangeArrowheads="1"/>
          </p:cNvSpPr>
          <p:nvPr/>
        </p:nvSpPr>
        <p:spPr bwMode="auto">
          <a:xfrm>
            <a:off x="812849" y="1627237"/>
            <a:ext cx="366712" cy="4210050"/>
          </a:xfrm>
          <a:prstGeom prst="rect">
            <a:avLst/>
          </a:prstGeom>
          <a:ln w="1905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de-DE" sz="1200" b="1" dirty="0"/>
          </a:p>
        </p:txBody>
      </p:sp>
      <p:sp>
        <p:nvSpPr>
          <p:cNvPr id="3" name="AutoShape 11"/>
          <p:cNvSpPr>
            <a:spLocks noChangeArrowheads="1"/>
          </p:cNvSpPr>
          <p:nvPr/>
        </p:nvSpPr>
        <p:spPr bwMode="auto">
          <a:xfrm>
            <a:off x="5135563" y="3163888"/>
            <a:ext cx="1436687" cy="688975"/>
          </a:xfrm>
          <a:prstGeom prst="homePlate">
            <a:avLst>
              <a:gd name="adj" fmla="val 54316"/>
            </a:avLst>
          </a:prstGeom>
          <a:solidFill>
            <a:srgbClr val="3B80C2"/>
          </a:solidFill>
          <a:ln w="19050" algn="ctr">
            <a:solidFill>
              <a:schemeClr val="accent5"/>
            </a:solidFill>
            <a:miter lim="800000"/>
            <a:headEnd/>
            <a:tailEnd/>
          </a:ln>
        </p:spPr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solidFill>
                  <a:schemeClr val="bg1"/>
                </a:solidFill>
                <a:latin typeface="+mn-lt"/>
              </a:rPr>
              <a:t>LANCOM </a:t>
            </a:r>
          </a:p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solidFill>
                  <a:schemeClr val="bg1"/>
                </a:solidFill>
                <a:latin typeface="+mn-lt"/>
              </a:rPr>
              <a:t>Qualified</a:t>
            </a:r>
            <a:br>
              <a:rPr lang="de-DE" sz="1200" b="1" dirty="0">
                <a:solidFill>
                  <a:schemeClr val="bg1"/>
                </a:solidFill>
                <a:latin typeface="+mn-lt"/>
              </a:rPr>
            </a:br>
            <a:r>
              <a:rPr lang="de-DE" sz="1200" b="1" dirty="0">
                <a:solidFill>
                  <a:schemeClr val="bg1"/>
                </a:solidFill>
                <a:latin typeface="+mn-lt"/>
              </a:rPr>
              <a:t>Partner</a:t>
            </a:r>
          </a:p>
        </p:txBody>
      </p:sp>
      <p:sp>
        <p:nvSpPr>
          <p:cNvPr id="4" name="AutoShape 12"/>
          <p:cNvSpPr>
            <a:spLocks noChangeArrowheads="1"/>
          </p:cNvSpPr>
          <p:nvPr/>
        </p:nvSpPr>
        <p:spPr bwMode="auto">
          <a:xfrm>
            <a:off x="5135563" y="4140200"/>
            <a:ext cx="1503362" cy="685800"/>
          </a:xfrm>
          <a:prstGeom prst="homePlate">
            <a:avLst>
              <a:gd name="adj" fmla="val 54567"/>
            </a:avLst>
          </a:prstGeom>
          <a:solidFill>
            <a:srgbClr val="3B80C2"/>
          </a:solidFill>
          <a:ln w="19050" algn="ctr">
            <a:solidFill>
              <a:schemeClr val="accent5"/>
            </a:solidFill>
            <a:miter lim="800000"/>
            <a:headEnd/>
            <a:tailEnd/>
          </a:ln>
        </p:spPr>
        <p:txBody>
          <a:bodyPr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b="1" dirty="0">
                <a:solidFill>
                  <a:schemeClr val="bg1"/>
                </a:solidFill>
                <a:latin typeface="+mn-lt"/>
              </a:rPr>
              <a:t>LANCOM </a:t>
            </a:r>
            <a:br>
              <a:rPr lang="de-DE" sz="1200" b="1" dirty="0">
                <a:solidFill>
                  <a:schemeClr val="bg1"/>
                </a:solidFill>
                <a:latin typeface="+mn-lt"/>
              </a:rPr>
            </a:br>
            <a:r>
              <a:rPr lang="de-DE" sz="1200" b="1" dirty="0">
                <a:solidFill>
                  <a:schemeClr val="bg1"/>
                </a:solidFill>
                <a:latin typeface="+mn-lt"/>
              </a:rPr>
              <a:t>Solution </a:t>
            </a:r>
            <a:br>
              <a:rPr lang="de-DE" sz="1200" b="1" dirty="0">
                <a:solidFill>
                  <a:schemeClr val="bg1"/>
                </a:solidFill>
                <a:latin typeface="+mn-lt"/>
              </a:rPr>
            </a:br>
            <a:r>
              <a:rPr lang="de-DE" sz="1200" b="1" dirty="0">
                <a:solidFill>
                  <a:schemeClr val="bg1"/>
                </a:solidFill>
                <a:latin typeface="+mn-lt"/>
              </a:rPr>
              <a:t>Partner</a:t>
            </a:r>
          </a:p>
        </p:txBody>
      </p:sp>
      <p:sp>
        <p:nvSpPr>
          <p:cNvPr id="35858" name="Text Box 14"/>
          <p:cNvSpPr txBox="1">
            <a:spLocks noChangeArrowheads="1"/>
          </p:cNvSpPr>
          <p:nvPr/>
        </p:nvSpPr>
        <p:spPr bwMode="auto">
          <a:xfrm rot="-5400000">
            <a:off x="-1099344" y="3601244"/>
            <a:ext cx="414813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40000"/>
              </a:lnSpc>
              <a:spcBef>
                <a:spcPct val="50000"/>
              </a:spcBef>
            </a:pPr>
            <a:r>
              <a:rPr lang="de-DE" sz="1600" b="1"/>
              <a:t>Know How       Lösungen         Produkte</a:t>
            </a:r>
          </a:p>
        </p:txBody>
      </p:sp>
      <p:sp>
        <p:nvSpPr>
          <p:cNvPr id="35859" name="AutoShape 15"/>
          <p:cNvSpPr>
            <a:spLocks noChangeArrowheads="1"/>
          </p:cNvSpPr>
          <p:nvPr/>
        </p:nvSpPr>
        <p:spPr bwMode="auto">
          <a:xfrm>
            <a:off x="1339850" y="3956050"/>
            <a:ext cx="3540125" cy="838200"/>
          </a:xfrm>
          <a:prstGeom prst="homePlate">
            <a:avLst>
              <a:gd name="adj" fmla="val 37777"/>
            </a:avLst>
          </a:prstGeom>
          <a:solidFill>
            <a:srgbClr val="D6E0EE">
              <a:alpha val="50195"/>
            </a:srgbClr>
          </a:solidFill>
          <a:ln w="19050">
            <a:solidFill>
              <a:srgbClr val="407AC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de-DE"/>
          </a:p>
        </p:txBody>
      </p:sp>
      <p:sp>
        <p:nvSpPr>
          <p:cNvPr id="35860" name="Text Box 16"/>
          <p:cNvSpPr txBox="1">
            <a:spLocks noChangeArrowheads="1"/>
          </p:cNvSpPr>
          <p:nvPr/>
        </p:nvSpPr>
        <p:spPr bwMode="auto">
          <a:xfrm>
            <a:off x="1320800" y="4117975"/>
            <a:ext cx="3344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de-DE" sz="1200" b="1"/>
              <a:t>LANCOM Key Account / Projektvertrieb</a:t>
            </a:r>
            <a:br>
              <a:rPr lang="de-DE" sz="1200" b="1"/>
            </a:br>
            <a:r>
              <a:rPr lang="de-DE" sz="1200" b="1"/>
              <a:t>LANCOM Pre-Sales Support / FAEs</a:t>
            </a:r>
          </a:p>
        </p:txBody>
      </p:sp>
      <p:sp>
        <p:nvSpPr>
          <p:cNvPr id="35861" name="Text Box 17"/>
          <p:cNvSpPr txBox="1">
            <a:spLocks noChangeArrowheads="1"/>
          </p:cNvSpPr>
          <p:nvPr/>
        </p:nvSpPr>
        <p:spPr bwMode="auto">
          <a:xfrm>
            <a:off x="1336675" y="4964113"/>
            <a:ext cx="345598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de-DE" sz="1200" b="1"/>
              <a:t>LANCOM Large Account Sales</a:t>
            </a:r>
            <a:br>
              <a:rPr lang="de-DE" sz="1200" b="1"/>
            </a:br>
            <a:r>
              <a:rPr lang="de-DE" sz="1200" b="1"/>
              <a:t>LANCOM Pre-Sales Support / FAEs</a:t>
            </a:r>
          </a:p>
        </p:txBody>
      </p:sp>
      <p:sp>
        <p:nvSpPr>
          <p:cNvPr id="358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Vertrieb </a:t>
            </a:r>
            <a:br>
              <a:rPr lang="de-DE" smtClean="0"/>
            </a:br>
            <a:r>
              <a:rPr lang="de-DE" sz="2000" b="0" smtClean="0"/>
              <a:t>Vertriebsmodell</a:t>
            </a:r>
          </a:p>
        </p:txBody>
      </p:sp>
      <p:sp>
        <p:nvSpPr>
          <p:cNvPr id="35863" name="Rectangle 3"/>
          <p:cNvSpPr>
            <a:spLocks noChangeArrowheads="1"/>
          </p:cNvSpPr>
          <p:nvPr/>
        </p:nvSpPr>
        <p:spPr bwMode="auto">
          <a:xfrm>
            <a:off x="771525" y="5930900"/>
            <a:ext cx="6088063" cy="8080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</a:pPr>
            <a:r>
              <a:rPr lang="de-DE" sz="1400"/>
              <a:t>2-stufiges Vertriebsmodell über Distributoren &amp; Fachhandel mit direkter Beratung &amp; direktem Service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</a:pPr>
            <a:r>
              <a:rPr lang="de-DE" sz="1400"/>
              <a:t>Über 6.500 Vertriebspartner </a:t>
            </a:r>
          </a:p>
        </p:txBody>
      </p:sp>
      <p:sp>
        <p:nvSpPr>
          <p:cNvPr id="21" name="Datumsplatzhalter 20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Vertrieb </a:t>
            </a:r>
            <a:br>
              <a:rPr lang="de-DE" smtClean="0"/>
            </a:br>
            <a:r>
              <a:rPr lang="de-DE" sz="2000" b="0" smtClean="0"/>
              <a:t>Kunden- und Fachhandelsunterstützung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73213"/>
            <a:ext cx="6543675" cy="4164012"/>
          </a:xfrm>
        </p:spPr>
        <p:txBody>
          <a:bodyPr/>
          <a:lstStyle/>
          <a:p>
            <a:r>
              <a:rPr lang="en-US" smtClean="0"/>
              <a:t>LANvantage Partnerprogramm</a:t>
            </a:r>
          </a:p>
          <a:p>
            <a:r>
              <a:rPr lang="en-US" smtClean="0"/>
              <a:t>Pre-Sales &amp; FAE-Unterstützung</a:t>
            </a:r>
          </a:p>
          <a:p>
            <a:r>
              <a:rPr lang="en-US" smtClean="0"/>
              <a:t>Seminare &amp; Workshops im LANCOM Training Center</a:t>
            </a:r>
          </a:p>
          <a:p>
            <a:r>
              <a:rPr lang="en-US" smtClean="0"/>
              <a:t>Zertifizierungen (LANCOM Certified Specialist)</a:t>
            </a:r>
          </a:p>
          <a:p>
            <a:r>
              <a:rPr lang="en-US" smtClean="0"/>
              <a:t>LANCOM Support: lokal &amp; kompetent</a:t>
            </a:r>
            <a:endParaRPr lang="en-US" b="1" smtClean="0">
              <a:solidFill>
                <a:schemeClr val="accent1"/>
              </a:solidFill>
            </a:endParaRPr>
          </a:p>
        </p:txBody>
      </p:sp>
      <p:pic>
        <p:nvPicPr>
          <p:cNvPr id="36868" name="Picture 15" descr="preferred_vendor_2009_netzwerk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318000"/>
            <a:ext cx="88265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16" descr="channel_champion_2009_telekommunikati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288" y="4314825"/>
            <a:ext cx="877887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umsplatzhalter 9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  <p:grpSp>
        <p:nvGrpSpPr>
          <p:cNvPr id="36872" name="Gruppieren 15"/>
          <p:cNvGrpSpPr>
            <a:grpSpLocks/>
          </p:cNvGrpSpPr>
          <p:nvPr/>
        </p:nvGrpSpPr>
        <p:grpSpPr bwMode="auto">
          <a:xfrm>
            <a:off x="5938838" y="1581150"/>
            <a:ext cx="1423987" cy="1990725"/>
            <a:chOff x="5919760" y="1254994"/>
            <a:chExt cx="1690716" cy="2570799"/>
          </a:xfrm>
        </p:grpSpPr>
        <p:pic>
          <p:nvPicPr>
            <p:cNvPr id="36873" name="Grafik 12" descr="Logo_LRP_2011.tif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919760" y="2981330"/>
              <a:ext cx="1690716" cy="844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4" name="Grafik 13" descr="Logo_LSP_2011.t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19760" y="1254994"/>
              <a:ext cx="1690716" cy="844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5" name="Grafik 14" descr="Logo_LQP_2011.tif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19760" y="2137987"/>
              <a:ext cx="1690716" cy="844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" name="Grafik 11" descr="Logo_PreferredVendor-2011-Netzwerke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4338" y="4314824"/>
            <a:ext cx="806400" cy="132929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LANCOM Systems </a:t>
            </a:r>
            <a:br>
              <a:rPr lang="de-DE" smtClean="0"/>
            </a:br>
            <a:r>
              <a:rPr lang="de-DE" sz="2000" b="0" smtClean="0"/>
              <a:t>Übersicht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73213"/>
            <a:ext cx="6543675" cy="4164012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Unternehmen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Vertrieb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en-US" sz="2000" b="1" dirty="0" smtClean="0"/>
              <a:t>Referenzen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Warum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LANCOM?</a:t>
            </a:r>
          </a:p>
          <a:p>
            <a:pPr>
              <a:buFont typeface="Wingdings" pitchFamily="2" charset="2"/>
              <a:buNone/>
              <a:defRPr/>
            </a:pPr>
            <a:endParaRPr lang="de-DE" dirty="0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Referenzen</a:t>
            </a:r>
            <a:br>
              <a:rPr lang="de-DE" smtClean="0"/>
            </a:br>
            <a:r>
              <a:rPr lang="de-DE" sz="2000" b="0" smtClean="0"/>
              <a:t>Ausgewählte Projekte (1/3)</a:t>
            </a:r>
          </a:p>
        </p:txBody>
      </p:sp>
      <p:sp>
        <p:nvSpPr>
          <p:cNvPr id="38915" name="Rectangle 4"/>
          <p:cNvSpPr>
            <a:spLocks noChangeArrowheads="1"/>
          </p:cNvSpPr>
          <p:nvPr/>
        </p:nvSpPr>
        <p:spPr bwMode="auto">
          <a:xfrm>
            <a:off x="2720975" y="1573213"/>
            <a:ext cx="6061075" cy="3448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REWE Group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Vernetzung von 7.500 Filialen per VPN; </a:t>
            </a:r>
            <a:br>
              <a:rPr lang="de-DE" sz="1400"/>
            </a:br>
            <a:r>
              <a:rPr lang="de-DE" sz="1400"/>
              <a:t>Europas größte WLAN-Installation (&gt; 25.000 Access Points)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The Cloud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WLAN Hotspots an mehr als 3.000 Standorten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Plus/Tengelmann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Vernetzung von 2.900 Filialen per VPN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Fuhrländer AG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Fernmonitoring und -wartung von ca. 30 Windparks per VPN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Thyssen</a:t>
            </a:r>
            <a:r>
              <a:rPr lang="de-DE" sz="1600"/>
              <a:t> </a:t>
            </a:r>
            <a:r>
              <a:rPr lang="de-DE" sz="1600" b="1"/>
              <a:t>Krupp Tailored Blanks GmbH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Aufbau einer  drahtlosen Materialflusslösung mit L-54g Wireless Access Points</a:t>
            </a:r>
          </a:p>
        </p:txBody>
      </p:sp>
      <p:pic>
        <p:nvPicPr>
          <p:cNvPr id="38916" name="Picture 5" descr="04_clou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675" y="2184400"/>
            <a:ext cx="1095375" cy="53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 descr="04_pl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925" y="3095625"/>
            <a:ext cx="1049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8" descr="04_rew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3" y="1625600"/>
            <a:ext cx="1136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9" descr="04_fuhrla¦ênd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850" y="3694113"/>
            <a:ext cx="119062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920" name="Group 297"/>
          <p:cNvGrpSpPr>
            <a:grpSpLocks/>
          </p:cNvGrpSpPr>
          <p:nvPr/>
        </p:nvGrpSpPr>
        <p:grpSpPr bwMode="auto">
          <a:xfrm>
            <a:off x="782638" y="5324475"/>
            <a:ext cx="5743575" cy="1250950"/>
            <a:chOff x="0" y="1253"/>
            <a:chExt cx="5760" cy="1089"/>
          </a:xfrm>
        </p:grpSpPr>
        <p:grpSp>
          <p:nvGrpSpPr>
            <p:cNvPr id="38928" name="Group 3"/>
            <p:cNvGrpSpPr>
              <a:grpSpLocks/>
            </p:cNvGrpSpPr>
            <p:nvPr/>
          </p:nvGrpSpPr>
          <p:grpSpPr bwMode="auto">
            <a:xfrm>
              <a:off x="0" y="1253"/>
              <a:ext cx="5760" cy="1089"/>
              <a:chOff x="0" y="2795"/>
              <a:chExt cx="5760" cy="1089"/>
            </a:xfrm>
          </p:grpSpPr>
          <p:sp>
            <p:nvSpPr>
              <p:cNvPr id="38933" name="Rectangle 4"/>
              <p:cNvSpPr>
                <a:spLocks noChangeArrowheads="1"/>
              </p:cNvSpPr>
              <p:nvPr/>
            </p:nvSpPr>
            <p:spPr bwMode="auto">
              <a:xfrm>
                <a:off x="0" y="2795"/>
                <a:ext cx="5760" cy="108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4" name="AutoShape 5"/>
              <p:cNvSpPr>
                <a:spLocks noChangeArrowheads="1"/>
              </p:cNvSpPr>
              <p:nvPr/>
            </p:nvSpPr>
            <p:spPr bwMode="auto">
              <a:xfrm>
                <a:off x="1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5" name="AutoShape 6"/>
              <p:cNvSpPr>
                <a:spLocks noChangeArrowheads="1"/>
              </p:cNvSpPr>
              <p:nvPr/>
            </p:nvSpPr>
            <p:spPr bwMode="auto">
              <a:xfrm>
                <a:off x="9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6" name="AutoShape 7"/>
              <p:cNvSpPr>
                <a:spLocks noChangeArrowheads="1"/>
              </p:cNvSpPr>
              <p:nvPr/>
            </p:nvSpPr>
            <p:spPr bwMode="auto">
              <a:xfrm>
                <a:off x="18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7" name="AutoShape 8"/>
              <p:cNvSpPr>
                <a:spLocks noChangeArrowheads="1"/>
              </p:cNvSpPr>
              <p:nvPr/>
            </p:nvSpPr>
            <p:spPr bwMode="auto">
              <a:xfrm>
                <a:off x="26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8" name="AutoShape 9"/>
              <p:cNvSpPr>
                <a:spLocks noChangeArrowheads="1"/>
              </p:cNvSpPr>
              <p:nvPr/>
            </p:nvSpPr>
            <p:spPr bwMode="auto">
              <a:xfrm>
                <a:off x="34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39" name="AutoShape 10"/>
              <p:cNvSpPr>
                <a:spLocks noChangeArrowheads="1"/>
              </p:cNvSpPr>
              <p:nvPr/>
            </p:nvSpPr>
            <p:spPr bwMode="auto">
              <a:xfrm>
                <a:off x="42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0" name="AutoShape 11"/>
              <p:cNvSpPr>
                <a:spLocks noChangeArrowheads="1"/>
              </p:cNvSpPr>
              <p:nvPr/>
            </p:nvSpPr>
            <p:spPr bwMode="auto">
              <a:xfrm>
                <a:off x="51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1" name="AutoShape 12"/>
              <p:cNvSpPr>
                <a:spLocks noChangeArrowheads="1"/>
              </p:cNvSpPr>
              <p:nvPr/>
            </p:nvSpPr>
            <p:spPr bwMode="auto">
              <a:xfrm>
                <a:off x="59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2" name="AutoShape 13"/>
              <p:cNvSpPr>
                <a:spLocks noChangeArrowheads="1"/>
              </p:cNvSpPr>
              <p:nvPr/>
            </p:nvSpPr>
            <p:spPr bwMode="auto">
              <a:xfrm>
                <a:off x="67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3" name="AutoShape 14"/>
              <p:cNvSpPr>
                <a:spLocks noChangeArrowheads="1"/>
              </p:cNvSpPr>
              <p:nvPr/>
            </p:nvSpPr>
            <p:spPr bwMode="auto">
              <a:xfrm>
                <a:off x="75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4" name="AutoShape 15"/>
              <p:cNvSpPr>
                <a:spLocks noChangeArrowheads="1"/>
              </p:cNvSpPr>
              <p:nvPr/>
            </p:nvSpPr>
            <p:spPr bwMode="auto">
              <a:xfrm>
                <a:off x="83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5" name="AutoShape 16"/>
              <p:cNvSpPr>
                <a:spLocks noChangeArrowheads="1"/>
              </p:cNvSpPr>
              <p:nvPr/>
            </p:nvSpPr>
            <p:spPr bwMode="auto">
              <a:xfrm>
                <a:off x="92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6" name="AutoShape 17"/>
              <p:cNvSpPr>
                <a:spLocks noChangeArrowheads="1"/>
              </p:cNvSpPr>
              <p:nvPr/>
            </p:nvSpPr>
            <p:spPr bwMode="auto">
              <a:xfrm>
                <a:off x="100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7" name="AutoShape 18"/>
              <p:cNvSpPr>
                <a:spLocks noChangeArrowheads="1"/>
              </p:cNvSpPr>
              <p:nvPr/>
            </p:nvSpPr>
            <p:spPr bwMode="auto">
              <a:xfrm>
                <a:off x="108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8" name="AutoShape 19"/>
              <p:cNvSpPr>
                <a:spLocks noChangeArrowheads="1"/>
              </p:cNvSpPr>
              <p:nvPr/>
            </p:nvSpPr>
            <p:spPr bwMode="auto">
              <a:xfrm>
                <a:off x="116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49" name="AutoShape 20"/>
              <p:cNvSpPr>
                <a:spLocks noChangeArrowheads="1"/>
              </p:cNvSpPr>
              <p:nvPr/>
            </p:nvSpPr>
            <p:spPr bwMode="auto">
              <a:xfrm>
                <a:off x="125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0" name="AutoShape 21"/>
              <p:cNvSpPr>
                <a:spLocks noChangeArrowheads="1"/>
              </p:cNvSpPr>
              <p:nvPr/>
            </p:nvSpPr>
            <p:spPr bwMode="auto">
              <a:xfrm>
                <a:off x="133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1" name="AutoShape 22"/>
              <p:cNvSpPr>
                <a:spLocks noChangeArrowheads="1"/>
              </p:cNvSpPr>
              <p:nvPr/>
            </p:nvSpPr>
            <p:spPr bwMode="auto">
              <a:xfrm>
                <a:off x="141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2" name="AutoShape 23"/>
              <p:cNvSpPr>
                <a:spLocks noChangeArrowheads="1"/>
              </p:cNvSpPr>
              <p:nvPr/>
            </p:nvSpPr>
            <p:spPr bwMode="auto">
              <a:xfrm>
                <a:off x="149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3" name="AutoShape 24"/>
              <p:cNvSpPr>
                <a:spLocks noChangeArrowheads="1"/>
              </p:cNvSpPr>
              <p:nvPr/>
            </p:nvSpPr>
            <p:spPr bwMode="auto">
              <a:xfrm>
                <a:off x="158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4" name="AutoShape 25"/>
              <p:cNvSpPr>
                <a:spLocks noChangeArrowheads="1"/>
              </p:cNvSpPr>
              <p:nvPr/>
            </p:nvSpPr>
            <p:spPr bwMode="auto">
              <a:xfrm>
                <a:off x="166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5" name="AutoShape 26"/>
              <p:cNvSpPr>
                <a:spLocks noChangeArrowheads="1"/>
              </p:cNvSpPr>
              <p:nvPr/>
            </p:nvSpPr>
            <p:spPr bwMode="auto">
              <a:xfrm>
                <a:off x="174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6" name="AutoShape 27"/>
              <p:cNvSpPr>
                <a:spLocks noChangeArrowheads="1"/>
              </p:cNvSpPr>
              <p:nvPr/>
            </p:nvSpPr>
            <p:spPr bwMode="auto">
              <a:xfrm>
                <a:off x="182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7" name="AutoShape 28"/>
              <p:cNvSpPr>
                <a:spLocks noChangeArrowheads="1"/>
              </p:cNvSpPr>
              <p:nvPr/>
            </p:nvSpPr>
            <p:spPr bwMode="auto">
              <a:xfrm>
                <a:off x="190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8" name="AutoShape 29"/>
              <p:cNvSpPr>
                <a:spLocks noChangeArrowheads="1"/>
              </p:cNvSpPr>
              <p:nvPr/>
            </p:nvSpPr>
            <p:spPr bwMode="auto">
              <a:xfrm>
                <a:off x="199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59" name="AutoShape 30"/>
              <p:cNvSpPr>
                <a:spLocks noChangeArrowheads="1"/>
              </p:cNvSpPr>
              <p:nvPr/>
            </p:nvSpPr>
            <p:spPr bwMode="auto">
              <a:xfrm>
                <a:off x="207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0" name="AutoShape 31"/>
              <p:cNvSpPr>
                <a:spLocks noChangeArrowheads="1"/>
              </p:cNvSpPr>
              <p:nvPr/>
            </p:nvSpPr>
            <p:spPr bwMode="auto">
              <a:xfrm>
                <a:off x="215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1" name="AutoShape 32"/>
              <p:cNvSpPr>
                <a:spLocks noChangeArrowheads="1"/>
              </p:cNvSpPr>
              <p:nvPr/>
            </p:nvSpPr>
            <p:spPr bwMode="auto">
              <a:xfrm>
                <a:off x="223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2" name="AutoShape 33"/>
              <p:cNvSpPr>
                <a:spLocks noChangeArrowheads="1"/>
              </p:cNvSpPr>
              <p:nvPr/>
            </p:nvSpPr>
            <p:spPr bwMode="auto">
              <a:xfrm>
                <a:off x="232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3" name="AutoShape 34"/>
              <p:cNvSpPr>
                <a:spLocks noChangeArrowheads="1"/>
              </p:cNvSpPr>
              <p:nvPr/>
            </p:nvSpPr>
            <p:spPr bwMode="auto">
              <a:xfrm>
                <a:off x="240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4" name="AutoShape 35"/>
              <p:cNvSpPr>
                <a:spLocks noChangeArrowheads="1"/>
              </p:cNvSpPr>
              <p:nvPr/>
            </p:nvSpPr>
            <p:spPr bwMode="auto">
              <a:xfrm>
                <a:off x="248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5" name="AutoShape 36"/>
              <p:cNvSpPr>
                <a:spLocks noChangeArrowheads="1"/>
              </p:cNvSpPr>
              <p:nvPr/>
            </p:nvSpPr>
            <p:spPr bwMode="auto">
              <a:xfrm>
                <a:off x="256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6" name="AutoShape 37"/>
              <p:cNvSpPr>
                <a:spLocks noChangeArrowheads="1"/>
              </p:cNvSpPr>
              <p:nvPr/>
            </p:nvSpPr>
            <p:spPr bwMode="auto">
              <a:xfrm>
                <a:off x="264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7" name="AutoShape 38"/>
              <p:cNvSpPr>
                <a:spLocks noChangeArrowheads="1"/>
              </p:cNvSpPr>
              <p:nvPr/>
            </p:nvSpPr>
            <p:spPr bwMode="auto">
              <a:xfrm>
                <a:off x="273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8" name="AutoShape 39"/>
              <p:cNvSpPr>
                <a:spLocks noChangeArrowheads="1"/>
              </p:cNvSpPr>
              <p:nvPr/>
            </p:nvSpPr>
            <p:spPr bwMode="auto">
              <a:xfrm>
                <a:off x="281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69" name="AutoShape 40"/>
              <p:cNvSpPr>
                <a:spLocks noChangeArrowheads="1"/>
              </p:cNvSpPr>
              <p:nvPr/>
            </p:nvSpPr>
            <p:spPr bwMode="auto">
              <a:xfrm>
                <a:off x="289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0" name="AutoShape 41"/>
              <p:cNvSpPr>
                <a:spLocks noChangeArrowheads="1"/>
              </p:cNvSpPr>
              <p:nvPr/>
            </p:nvSpPr>
            <p:spPr bwMode="auto">
              <a:xfrm>
                <a:off x="297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1" name="AutoShape 42"/>
              <p:cNvSpPr>
                <a:spLocks noChangeArrowheads="1"/>
              </p:cNvSpPr>
              <p:nvPr/>
            </p:nvSpPr>
            <p:spPr bwMode="auto">
              <a:xfrm>
                <a:off x="306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2" name="AutoShape 43"/>
              <p:cNvSpPr>
                <a:spLocks noChangeArrowheads="1"/>
              </p:cNvSpPr>
              <p:nvPr/>
            </p:nvSpPr>
            <p:spPr bwMode="auto">
              <a:xfrm>
                <a:off x="314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3" name="AutoShape 44"/>
              <p:cNvSpPr>
                <a:spLocks noChangeArrowheads="1"/>
              </p:cNvSpPr>
              <p:nvPr/>
            </p:nvSpPr>
            <p:spPr bwMode="auto">
              <a:xfrm>
                <a:off x="322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4" name="AutoShape 45"/>
              <p:cNvSpPr>
                <a:spLocks noChangeArrowheads="1"/>
              </p:cNvSpPr>
              <p:nvPr/>
            </p:nvSpPr>
            <p:spPr bwMode="auto">
              <a:xfrm>
                <a:off x="330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5" name="AutoShape 46"/>
              <p:cNvSpPr>
                <a:spLocks noChangeArrowheads="1"/>
              </p:cNvSpPr>
              <p:nvPr/>
            </p:nvSpPr>
            <p:spPr bwMode="auto">
              <a:xfrm>
                <a:off x="339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6" name="AutoShape 47"/>
              <p:cNvSpPr>
                <a:spLocks noChangeArrowheads="1"/>
              </p:cNvSpPr>
              <p:nvPr/>
            </p:nvSpPr>
            <p:spPr bwMode="auto">
              <a:xfrm>
                <a:off x="347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7" name="AutoShape 48"/>
              <p:cNvSpPr>
                <a:spLocks noChangeArrowheads="1"/>
              </p:cNvSpPr>
              <p:nvPr/>
            </p:nvSpPr>
            <p:spPr bwMode="auto">
              <a:xfrm>
                <a:off x="355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8" name="AutoShape 49"/>
              <p:cNvSpPr>
                <a:spLocks noChangeArrowheads="1"/>
              </p:cNvSpPr>
              <p:nvPr/>
            </p:nvSpPr>
            <p:spPr bwMode="auto">
              <a:xfrm>
                <a:off x="363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79" name="AutoShape 50"/>
              <p:cNvSpPr>
                <a:spLocks noChangeArrowheads="1"/>
              </p:cNvSpPr>
              <p:nvPr/>
            </p:nvSpPr>
            <p:spPr bwMode="auto">
              <a:xfrm>
                <a:off x="371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0" name="AutoShape 51"/>
              <p:cNvSpPr>
                <a:spLocks noChangeArrowheads="1"/>
              </p:cNvSpPr>
              <p:nvPr/>
            </p:nvSpPr>
            <p:spPr bwMode="auto">
              <a:xfrm>
                <a:off x="380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1" name="AutoShape 52"/>
              <p:cNvSpPr>
                <a:spLocks noChangeArrowheads="1"/>
              </p:cNvSpPr>
              <p:nvPr/>
            </p:nvSpPr>
            <p:spPr bwMode="auto">
              <a:xfrm>
                <a:off x="388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2" name="AutoShape 53"/>
              <p:cNvSpPr>
                <a:spLocks noChangeArrowheads="1"/>
              </p:cNvSpPr>
              <p:nvPr/>
            </p:nvSpPr>
            <p:spPr bwMode="auto">
              <a:xfrm>
                <a:off x="396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3" name="AutoShape 54"/>
              <p:cNvSpPr>
                <a:spLocks noChangeArrowheads="1"/>
              </p:cNvSpPr>
              <p:nvPr/>
            </p:nvSpPr>
            <p:spPr bwMode="auto">
              <a:xfrm>
                <a:off x="404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4" name="AutoShape 55"/>
              <p:cNvSpPr>
                <a:spLocks noChangeArrowheads="1"/>
              </p:cNvSpPr>
              <p:nvPr/>
            </p:nvSpPr>
            <p:spPr bwMode="auto">
              <a:xfrm>
                <a:off x="413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5" name="AutoShape 56"/>
              <p:cNvSpPr>
                <a:spLocks noChangeArrowheads="1"/>
              </p:cNvSpPr>
              <p:nvPr/>
            </p:nvSpPr>
            <p:spPr bwMode="auto">
              <a:xfrm>
                <a:off x="421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6" name="AutoShape 57"/>
              <p:cNvSpPr>
                <a:spLocks noChangeArrowheads="1"/>
              </p:cNvSpPr>
              <p:nvPr/>
            </p:nvSpPr>
            <p:spPr bwMode="auto">
              <a:xfrm>
                <a:off x="429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7" name="AutoShape 58"/>
              <p:cNvSpPr>
                <a:spLocks noChangeArrowheads="1"/>
              </p:cNvSpPr>
              <p:nvPr/>
            </p:nvSpPr>
            <p:spPr bwMode="auto">
              <a:xfrm>
                <a:off x="437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8" name="AutoShape 59"/>
              <p:cNvSpPr>
                <a:spLocks noChangeArrowheads="1"/>
              </p:cNvSpPr>
              <p:nvPr/>
            </p:nvSpPr>
            <p:spPr bwMode="auto">
              <a:xfrm>
                <a:off x="445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89" name="AutoShape 60"/>
              <p:cNvSpPr>
                <a:spLocks noChangeArrowheads="1"/>
              </p:cNvSpPr>
              <p:nvPr/>
            </p:nvSpPr>
            <p:spPr bwMode="auto">
              <a:xfrm>
                <a:off x="454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0" name="AutoShape 61"/>
              <p:cNvSpPr>
                <a:spLocks noChangeArrowheads="1"/>
              </p:cNvSpPr>
              <p:nvPr/>
            </p:nvSpPr>
            <p:spPr bwMode="auto">
              <a:xfrm>
                <a:off x="462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1" name="AutoShape 62"/>
              <p:cNvSpPr>
                <a:spLocks noChangeArrowheads="1"/>
              </p:cNvSpPr>
              <p:nvPr/>
            </p:nvSpPr>
            <p:spPr bwMode="auto">
              <a:xfrm>
                <a:off x="470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2" name="AutoShape 63"/>
              <p:cNvSpPr>
                <a:spLocks noChangeArrowheads="1"/>
              </p:cNvSpPr>
              <p:nvPr/>
            </p:nvSpPr>
            <p:spPr bwMode="auto">
              <a:xfrm>
                <a:off x="478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3" name="AutoShape 64"/>
              <p:cNvSpPr>
                <a:spLocks noChangeArrowheads="1"/>
              </p:cNvSpPr>
              <p:nvPr/>
            </p:nvSpPr>
            <p:spPr bwMode="auto">
              <a:xfrm>
                <a:off x="487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4" name="AutoShape 65"/>
              <p:cNvSpPr>
                <a:spLocks noChangeArrowheads="1"/>
              </p:cNvSpPr>
              <p:nvPr/>
            </p:nvSpPr>
            <p:spPr bwMode="auto">
              <a:xfrm>
                <a:off x="495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5" name="AutoShape 66"/>
              <p:cNvSpPr>
                <a:spLocks noChangeArrowheads="1"/>
              </p:cNvSpPr>
              <p:nvPr/>
            </p:nvSpPr>
            <p:spPr bwMode="auto">
              <a:xfrm>
                <a:off x="503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6" name="AutoShape 67"/>
              <p:cNvSpPr>
                <a:spLocks noChangeArrowheads="1"/>
              </p:cNvSpPr>
              <p:nvPr/>
            </p:nvSpPr>
            <p:spPr bwMode="auto">
              <a:xfrm>
                <a:off x="511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7" name="AutoShape 68"/>
              <p:cNvSpPr>
                <a:spLocks noChangeArrowheads="1"/>
              </p:cNvSpPr>
              <p:nvPr/>
            </p:nvSpPr>
            <p:spPr bwMode="auto">
              <a:xfrm>
                <a:off x="520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8" name="AutoShape 69"/>
              <p:cNvSpPr>
                <a:spLocks noChangeArrowheads="1"/>
              </p:cNvSpPr>
              <p:nvPr/>
            </p:nvSpPr>
            <p:spPr bwMode="auto">
              <a:xfrm>
                <a:off x="528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8999" name="AutoShape 70"/>
              <p:cNvSpPr>
                <a:spLocks noChangeArrowheads="1"/>
              </p:cNvSpPr>
              <p:nvPr/>
            </p:nvSpPr>
            <p:spPr bwMode="auto">
              <a:xfrm>
                <a:off x="536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0" name="AutoShape 71"/>
              <p:cNvSpPr>
                <a:spLocks noChangeArrowheads="1"/>
              </p:cNvSpPr>
              <p:nvPr/>
            </p:nvSpPr>
            <p:spPr bwMode="auto">
              <a:xfrm>
                <a:off x="544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1" name="AutoShape 72"/>
              <p:cNvSpPr>
                <a:spLocks noChangeArrowheads="1"/>
              </p:cNvSpPr>
              <p:nvPr/>
            </p:nvSpPr>
            <p:spPr bwMode="auto">
              <a:xfrm>
                <a:off x="552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2" name="AutoShape 73"/>
              <p:cNvSpPr>
                <a:spLocks noChangeArrowheads="1"/>
              </p:cNvSpPr>
              <p:nvPr/>
            </p:nvSpPr>
            <p:spPr bwMode="auto">
              <a:xfrm>
                <a:off x="561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3" name="AutoShape 74"/>
              <p:cNvSpPr>
                <a:spLocks noChangeArrowheads="1"/>
              </p:cNvSpPr>
              <p:nvPr/>
            </p:nvSpPr>
            <p:spPr bwMode="auto">
              <a:xfrm>
                <a:off x="569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4" name="AutoShape 75"/>
              <p:cNvSpPr>
                <a:spLocks noChangeArrowheads="1"/>
              </p:cNvSpPr>
              <p:nvPr/>
            </p:nvSpPr>
            <p:spPr bwMode="auto">
              <a:xfrm>
                <a:off x="1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5" name="AutoShape 76"/>
              <p:cNvSpPr>
                <a:spLocks noChangeArrowheads="1"/>
              </p:cNvSpPr>
              <p:nvPr/>
            </p:nvSpPr>
            <p:spPr bwMode="auto">
              <a:xfrm>
                <a:off x="9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6" name="AutoShape 77"/>
              <p:cNvSpPr>
                <a:spLocks noChangeArrowheads="1"/>
              </p:cNvSpPr>
              <p:nvPr/>
            </p:nvSpPr>
            <p:spPr bwMode="auto">
              <a:xfrm>
                <a:off x="18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7" name="AutoShape 78"/>
              <p:cNvSpPr>
                <a:spLocks noChangeArrowheads="1"/>
              </p:cNvSpPr>
              <p:nvPr/>
            </p:nvSpPr>
            <p:spPr bwMode="auto">
              <a:xfrm>
                <a:off x="26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8" name="AutoShape 79"/>
              <p:cNvSpPr>
                <a:spLocks noChangeArrowheads="1"/>
              </p:cNvSpPr>
              <p:nvPr/>
            </p:nvSpPr>
            <p:spPr bwMode="auto">
              <a:xfrm>
                <a:off x="34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09" name="AutoShape 80"/>
              <p:cNvSpPr>
                <a:spLocks noChangeArrowheads="1"/>
              </p:cNvSpPr>
              <p:nvPr/>
            </p:nvSpPr>
            <p:spPr bwMode="auto">
              <a:xfrm>
                <a:off x="42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0" name="AutoShape 81"/>
              <p:cNvSpPr>
                <a:spLocks noChangeArrowheads="1"/>
              </p:cNvSpPr>
              <p:nvPr/>
            </p:nvSpPr>
            <p:spPr bwMode="auto">
              <a:xfrm>
                <a:off x="51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1" name="AutoShape 82"/>
              <p:cNvSpPr>
                <a:spLocks noChangeArrowheads="1"/>
              </p:cNvSpPr>
              <p:nvPr/>
            </p:nvSpPr>
            <p:spPr bwMode="auto">
              <a:xfrm>
                <a:off x="59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2" name="AutoShape 83"/>
              <p:cNvSpPr>
                <a:spLocks noChangeArrowheads="1"/>
              </p:cNvSpPr>
              <p:nvPr/>
            </p:nvSpPr>
            <p:spPr bwMode="auto">
              <a:xfrm>
                <a:off x="67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3" name="AutoShape 84"/>
              <p:cNvSpPr>
                <a:spLocks noChangeArrowheads="1"/>
              </p:cNvSpPr>
              <p:nvPr/>
            </p:nvSpPr>
            <p:spPr bwMode="auto">
              <a:xfrm>
                <a:off x="75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4" name="AutoShape 85"/>
              <p:cNvSpPr>
                <a:spLocks noChangeArrowheads="1"/>
              </p:cNvSpPr>
              <p:nvPr/>
            </p:nvSpPr>
            <p:spPr bwMode="auto">
              <a:xfrm>
                <a:off x="83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5" name="AutoShape 86"/>
              <p:cNvSpPr>
                <a:spLocks noChangeArrowheads="1"/>
              </p:cNvSpPr>
              <p:nvPr/>
            </p:nvSpPr>
            <p:spPr bwMode="auto">
              <a:xfrm>
                <a:off x="92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6" name="AutoShape 87"/>
              <p:cNvSpPr>
                <a:spLocks noChangeArrowheads="1"/>
              </p:cNvSpPr>
              <p:nvPr/>
            </p:nvSpPr>
            <p:spPr bwMode="auto">
              <a:xfrm>
                <a:off x="100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7" name="AutoShape 88"/>
              <p:cNvSpPr>
                <a:spLocks noChangeArrowheads="1"/>
              </p:cNvSpPr>
              <p:nvPr/>
            </p:nvSpPr>
            <p:spPr bwMode="auto">
              <a:xfrm>
                <a:off x="108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8" name="AutoShape 89"/>
              <p:cNvSpPr>
                <a:spLocks noChangeArrowheads="1"/>
              </p:cNvSpPr>
              <p:nvPr/>
            </p:nvSpPr>
            <p:spPr bwMode="auto">
              <a:xfrm>
                <a:off x="116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19" name="AutoShape 90"/>
              <p:cNvSpPr>
                <a:spLocks noChangeArrowheads="1"/>
              </p:cNvSpPr>
              <p:nvPr/>
            </p:nvSpPr>
            <p:spPr bwMode="auto">
              <a:xfrm>
                <a:off x="125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0" name="AutoShape 91"/>
              <p:cNvSpPr>
                <a:spLocks noChangeArrowheads="1"/>
              </p:cNvSpPr>
              <p:nvPr/>
            </p:nvSpPr>
            <p:spPr bwMode="auto">
              <a:xfrm>
                <a:off x="133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1" name="AutoShape 92"/>
              <p:cNvSpPr>
                <a:spLocks noChangeArrowheads="1"/>
              </p:cNvSpPr>
              <p:nvPr/>
            </p:nvSpPr>
            <p:spPr bwMode="auto">
              <a:xfrm>
                <a:off x="141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2" name="AutoShape 93"/>
              <p:cNvSpPr>
                <a:spLocks noChangeArrowheads="1"/>
              </p:cNvSpPr>
              <p:nvPr/>
            </p:nvSpPr>
            <p:spPr bwMode="auto">
              <a:xfrm>
                <a:off x="149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3" name="AutoShape 94"/>
              <p:cNvSpPr>
                <a:spLocks noChangeArrowheads="1"/>
              </p:cNvSpPr>
              <p:nvPr/>
            </p:nvSpPr>
            <p:spPr bwMode="auto">
              <a:xfrm>
                <a:off x="158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4" name="AutoShape 95"/>
              <p:cNvSpPr>
                <a:spLocks noChangeArrowheads="1"/>
              </p:cNvSpPr>
              <p:nvPr/>
            </p:nvSpPr>
            <p:spPr bwMode="auto">
              <a:xfrm>
                <a:off x="166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5" name="AutoShape 96"/>
              <p:cNvSpPr>
                <a:spLocks noChangeArrowheads="1"/>
              </p:cNvSpPr>
              <p:nvPr/>
            </p:nvSpPr>
            <p:spPr bwMode="auto">
              <a:xfrm>
                <a:off x="174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6" name="AutoShape 97"/>
              <p:cNvSpPr>
                <a:spLocks noChangeArrowheads="1"/>
              </p:cNvSpPr>
              <p:nvPr/>
            </p:nvSpPr>
            <p:spPr bwMode="auto">
              <a:xfrm>
                <a:off x="182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7" name="AutoShape 98"/>
              <p:cNvSpPr>
                <a:spLocks noChangeArrowheads="1"/>
              </p:cNvSpPr>
              <p:nvPr/>
            </p:nvSpPr>
            <p:spPr bwMode="auto">
              <a:xfrm>
                <a:off x="190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8" name="AutoShape 99"/>
              <p:cNvSpPr>
                <a:spLocks noChangeArrowheads="1"/>
              </p:cNvSpPr>
              <p:nvPr/>
            </p:nvSpPr>
            <p:spPr bwMode="auto">
              <a:xfrm>
                <a:off x="199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29" name="AutoShape 100"/>
              <p:cNvSpPr>
                <a:spLocks noChangeArrowheads="1"/>
              </p:cNvSpPr>
              <p:nvPr/>
            </p:nvSpPr>
            <p:spPr bwMode="auto">
              <a:xfrm>
                <a:off x="207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0" name="AutoShape 101"/>
              <p:cNvSpPr>
                <a:spLocks noChangeArrowheads="1"/>
              </p:cNvSpPr>
              <p:nvPr/>
            </p:nvSpPr>
            <p:spPr bwMode="auto">
              <a:xfrm>
                <a:off x="215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1" name="AutoShape 102"/>
              <p:cNvSpPr>
                <a:spLocks noChangeArrowheads="1"/>
              </p:cNvSpPr>
              <p:nvPr/>
            </p:nvSpPr>
            <p:spPr bwMode="auto">
              <a:xfrm>
                <a:off x="223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2" name="AutoShape 103"/>
              <p:cNvSpPr>
                <a:spLocks noChangeArrowheads="1"/>
              </p:cNvSpPr>
              <p:nvPr/>
            </p:nvSpPr>
            <p:spPr bwMode="auto">
              <a:xfrm>
                <a:off x="232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3" name="AutoShape 104"/>
              <p:cNvSpPr>
                <a:spLocks noChangeArrowheads="1"/>
              </p:cNvSpPr>
              <p:nvPr/>
            </p:nvSpPr>
            <p:spPr bwMode="auto">
              <a:xfrm>
                <a:off x="240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4" name="AutoShape 105"/>
              <p:cNvSpPr>
                <a:spLocks noChangeArrowheads="1"/>
              </p:cNvSpPr>
              <p:nvPr/>
            </p:nvSpPr>
            <p:spPr bwMode="auto">
              <a:xfrm>
                <a:off x="248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5" name="AutoShape 106"/>
              <p:cNvSpPr>
                <a:spLocks noChangeArrowheads="1"/>
              </p:cNvSpPr>
              <p:nvPr/>
            </p:nvSpPr>
            <p:spPr bwMode="auto">
              <a:xfrm>
                <a:off x="256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6" name="AutoShape 107"/>
              <p:cNvSpPr>
                <a:spLocks noChangeArrowheads="1"/>
              </p:cNvSpPr>
              <p:nvPr/>
            </p:nvSpPr>
            <p:spPr bwMode="auto">
              <a:xfrm>
                <a:off x="264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7" name="AutoShape 108"/>
              <p:cNvSpPr>
                <a:spLocks noChangeArrowheads="1"/>
              </p:cNvSpPr>
              <p:nvPr/>
            </p:nvSpPr>
            <p:spPr bwMode="auto">
              <a:xfrm>
                <a:off x="273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8" name="AutoShape 109"/>
              <p:cNvSpPr>
                <a:spLocks noChangeArrowheads="1"/>
              </p:cNvSpPr>
              <p:nvPr/>
            </p:nvSpPr>
            <p:spPr bwMode="auto">
              <a:xfrm>
                <a:off x="281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39" name="AutoShape 110"/>
              <p:cNvSpPr>
                <a:spLocks noChangeArrowheads="1"/>
              </p:cNvSpPr>
              <p:nvPr/>
            </p:nvSpPr>
            <p:spPr bwMode="auto">
              <a:xfrm>
                <a:off x="289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0" name="AutoShape 111"/>
              <p:cNvSpPr>
                <a:spLocks noChangeArrowheads="1"/>
              </p:cNvSpPr>
              <p:nvPr/>
            </p:nvSpPr>
            <p:spPr bwMode="auto">
              <a:xfrm>
                <a:off x="297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1" name="AutoShape 112"/>
              <p:cNvSpPr>
                <a:spLocks noChangeArrowheads="1"/>
              </p:cNvSpPr>
              <p:nvPr/>
            </p:nvSpPr>
            <p:spPr bwMode="auto">
              <a:xfrm>
                <a:off x="306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2" name="AutoShape 113"/>
              <p:cNvSpPr>
                <a:spLocks noChangeArrowheads="1"/>
              </p:cNvSpPr>
              <p:nvPr/>
            </p:nvSpPr>
            <p:spPr bwMode="auto">
              <a:xfrm>
                <a:off x="314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3" name="AutoShape 114"/>
              <p:cNvSpPr>
                <a:spLocks noChangeArrowheads="1"/>
              </p:cNvSpPr>
              <p:nvPr/>
            </p:nvSpPr>
            <p:spPr bwMode="auto">
              <a:xfrm>
                <a:off x="322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4" name="AutoShape 115"/>
              <p:cNvSpPr>
                <a:spLocks noChangeArrowheads="1"/>
              </p:cNvSpPr>
              <p:nvPr/>
            </p:nvSpPr>
            <p:spPr bwMode="auto">
              <a:xfrm>
                <a:off x="330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5" name="AutoShape 116"/>
              <p:cNvSpPr>
                <a:spLocks noChangeArrowheads="1"/>
              </p:cNvSpPr>
              <p:nvPr/>
            </p:nvSpPr>
            <p:spPr bwMode="auto">
              <a:xfrm>
                <a:off x="339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6" name="AutoShape 117"/>
              <p:cNvSpPr>
                <a:spLocks noChangeArrowheads="1"/>
              </p:cNvSpPr>
              <p:nvPr/>
            </p:nvSpPr>
            <p:spPr bwMode="auto">
              <a:xfrm>
                <a:off x="347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7" name="AutoShape 118"/>
              <p:cNvSpPr>
                <a:spLocks noChangeArrowheads="1"/>
              </p:cNvSpPr>
              <p:nvPr/>
            </p:nvSpPr>
            <p:spPr bwMode="auto">
              <a:xfrm>
                <a:off x="355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8" name="AutoShape 119"/>
              <p:cNvSpPr>
                <a:spLocks noChangeArrowheads="1"/>
              </p:cNvSpPr>
              <p:nvPr/>
            </p:nvSpPr>
            <p:spPr bwMode="auto">
              <a:xfrm>
                <a:off x="363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49" name="AutoShape 120"/>
              <p:cNvSpPr>
                <a:spLocks noChangeArrowheads="1"/>
              </p:cNvSpPr>
              <p:nvPr/>
            </p:nvSpPr>
            <p:spPr bwMode="auto">
              <a:xfrm>
                <a:off x="371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0" name="AutoShape 121"/>
              <p:cNvSpPr>
                <a:spLocks noChangeArrowheads="1"/>
              </p:cNvSpPr>
              <p:nvPr/>
            </p:nvSpPr>
            <p:spPr bwMode="auto">
              <a:xfrm>
                <a:off x="380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1" name="AutoShape 122"/>
              <p:cNvSpPr>
                <a:spLocks noChangeArrowheads="1"/>
              </p:cNvSpPr>
              <p:nvPr/>
            </p:nvSpPr>
            <p:spPr bwMode="auto">
              <a:xfrm>
                <a:off x="388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2" name="AutoShape 123"/>
              <p:cNvSpPr>
                <a:spLocks noChangeArrowheads="1"/>
              </p:cNvSpPr>
              <p:nvPr/>
            </p:nvSpPr>
            <p:spPr bwMode="auto">
              <a:xfrm>
                <a:off x="396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3" name="AutoShape 124"/>
              <p:cNvSpPr>
                <a:spLocks noChangeArrowheads="1"/>
              </p:cNvSpPr>
              <p:nvPr/>
            </p:nvSpPr>
            <p:spPr bwMode="auto">
              <a:xfrm>
                <a:off x="404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4" name="AutoShape 125"/>
              <p:cNvSpPr>
                <a:spLocks noChangeArrowheads="1"/>
              </p:cNvSpPr>
              <p:nvPr/>
            </p:nvSpPr>
            <p:spPr bwMode="auto">
              <a:xfrm>
                <a:off x="413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5" name="AutoShape 126"/>
              <p:cNvSpPr>
                <a:spLocks noChangeArrowheads="1"/>
              </p:cNvSpPr>
              <p:nvPr/>
            </p:nvSpPr>
            <p:spPr bwMode="auto">
              <a:xfrm>
                <a:off x="421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6" name="AutoShape 127"/>
              <p:cNvSpPr>
                <a:spLocks noChangeArrowheads="1"/>
              </p:cNvSpPr>
              <p:nvPr/>
            </p:nvSpPr>
            <p:spPr bwMode="auto">
              <a:xfrm>
                <a:off x="429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7" name="AutoShape 128"/>
              <p:cNvSpPr>
                <a:spLocks noChangeArrowheads="1"/>
              </p:cNvSpPr>
              <p:nvPr/>
            </p:nvSpPr>
            <p:spPr bwMode="auto">
              <a:xfrm>
                <a:off x="437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8" name="AutoShape 129"/>
              <p:cNvSpPr>
                <a:spLocks noChangeArrowheads="1"/>
              </p:cNvSpPr>
              <p:nvPr/>
            </p:nvSpPr>
            <p:spPr bwMode="auto">
              <a:xfrm>
                <a:off x="445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59" name="AutoShape 130"/>
              <p:cNvSpPr>
                <a:spLocks noChangeArrowheads="1"/>
              </p:cNvSpPr>
              <p:nvPr/>
            </p:nvSpPr>
            <p:spPr bwMode="auto">
              <a:xfrm>
                <a:off x="454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0" name="AutoShape 131"/>
              <p:cNvSpPr>
                <a:spLocks noChangeArrowheads="1"/>
              </p:cNvSpPr>
              <p:nvPr/>
            </p:nvSpPr>
            <p:spPr bwMode="auto">
              <a:xfrm>
                <a:off x="462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1" name="AutoShape 132"/>
              <p:cNvSpPr>
                <a:spLocks noChangeArrowheads="1"/>
              </p:cNvSpPr>
              <p:nvPr/>
            </p:nvSpPr>
            <p:spPr bwMode="auto">
              <a:xfrm>
                <a:off x="470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2" name="AutoShape 133"/>
              <p:cNvSpPr>
                <a:spLocks noChangeArrowheads="1"/>
              </p:cNvSpPr>
              <p:nvPr/>
            </p:nvSpPr>
            <p:spPr bwMode="auto">
              <a:xfrm>
                <a:off x="478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3" name="AutoShape 134"/>
              <p:cNvSpPr>
                <a:spLocks noChangeArrowheads="1"/>
              </p:cNvSpPr>
              <p:nvPr/>
            </p:nvSpPr>
            <p:spPr bwMode="auto">
              <a:xfrm>
                <a:off x="487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4" name="AutoShape 135"/>
              <p:cNvSpPr>
                <a:spLocks noChangeArrowheads="1"/>
              </p:cNvSpPr>
              <p:nvPr/>
            </p:nvSpPr>
            <p:spPr bwMode="auto">
              <a:xfrm>
                <a:off x="495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5" name="AutoShape 136"/>
              <p:cNvSpPr>
                <a:spLocks noChangeArrowheads="1"/>
              </p:cNvSpPr>
              <p:nvPr/>
            </p:nvSpPr>
            <p:spPr bwMode="auto">
              <a:xfrm>
                <a:off x="503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6" name="AutoShape 137"/>
              <p:cNvSpPr>
                <a:spLocks noChangeArrowheads="1"/>
              </p:cNvSpPr>
              <p:nvPr/>
            </p:nvSpPr>
            <p:spPr bwMode="auto">
              <a:xfrm>
                <a:off x="511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7" name="AutoShape 138"/>
              <p:cNvSpPr>
                <a:spLocks noChangeArrowheads="1"/>
              </p:cNvSpPr>
              <p:nvPr/>
            </p:nvSpPr>
            <p:spPr bwMode="auto">
              <a:xfrm>
                <a:off x="520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8" name="AutoShape 139"/>
              <p:cNvSpPr>
                <a:spLocks noChangeArrowheads="1"/>
              </p:cNvSpPr>
              <p:nvPr/>
            </p:nvSpPr>
            <p:spPr bwMode="auto">
              <a:xfrm>
                <a:off x="528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69" name="AutoShape 140"/>
              <p:cNvSpPr>
                <a:spLocks noChangeArrowheads="1"/>
              </p:cNvSpPr>
              <p:nvPr/>
            </p:nvSpPr>
            <p:spPr bwMode="auto">
              <a:xfrm>
                <a:off x="536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70" name="AutoShape 141"/>
              <p:cNvSpPr>
                <a:spLocks noChangeArrowheads="1"/>
              </p:cNvSpPr>
              <p:nvPr/>
            </p:nvSpPr>
            <p:spPr bwMode="auto">
              <a:xfrm>
                <a:off x="544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71" name="AutoShape 142"/>
              <p:cNvSpPr>
                <a:spLocks noChangeArrowheads="1"/>
              </p:cNvSpPr>
              <p:nvPr/>
            </p:nvSpPr>
            <p:spPr bwMode="auto">
              <a:xfrm>
                <a:off x="552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72" name="AutoShape 143"/>
              <p:cNvSpPr>
                <a:spLocks noChangeArrowheads="1"/>
              </p:cNvSpPr>
              <p:nvPr/>
            </p:nvSpPr>
            <p:spPr bwMode="auto">
              <a:xfrm>
                <a:off x="561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073" name="AutoShape 144"/>
              <p:cNvSpPr>
                <a:spLocks noChangeArrowheads="1"/>
              </p:cNvSpPr>
              <p:nvPr/>
            </p:nvSpPr>
            <p:spPr bwMode="auto">
              <a:xfrm>
                <a:off x="569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sp>
          <p:nvSpPr>
            <p:cNvPr id="38929" name="Rectangle 146"/>
            <p:cNvSpPr>
              <a:spLocks noChangeArrowheads="1"/>
            </p:cNvSpPr>
            <p:nvPr/>
          </p:nvSpPr>
          <p:spPr bwMode="auto">
            <a:xfrm>
              <a:off x="2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8930" name="Rectangle 147"/>
            <p:cNvSpPr>
              <a:spLocks noChangeArrowheads="1"/>
            </p:cNvSpPr>
            <p:nvPr/>
          </p:nvSpPr>
          <p:spPr bwMode="auto">
            <a:xfrm>
              <a:off x="1461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8931" name="Rectangle 148"/>
            <p:cNvSpPr>
              <a:spLocks noChangeArrowheads="1"/>
            </p:cNvSpPr>
            <p:nvPr/>
          </p:nvSpPr>
          <p:spPr bwMode="auto">
            <a:xfrm>
              <a:off x="289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8932" name="Rectangle 149"/>
            <p:cNvSpPr>
              <a:spLocks noChangeArrowheads="1"/>
            </p:cNvSpPr>
            <p:nvPr/>
          </p:nvSpPr>
          <p:spPr bwMode="auto">
            <a:xfrm>
              <a:off x="4332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</p:grpSp>
      <p:pic>
        <p:nvPicPr>
          <p:cNvPr id="38921" name="Picture 3" descr="rewe-mark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0738" y="5459413"/>
            <a:ext cx="140017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Picture 9" descr="Foerderban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41550" y="5470525"/>
            <a:ext cx="1400175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3" name="Picture 15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4850" y="4324350"/>
            <a:ext cx="819150" cy="7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4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06988" y="5476875"/>
            <a:ext cx="1400175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5" name="Picture 7" descr="ibw_fuhrlaender01"/>
          <p:cNvPicPr>
            <a:picLocks noChangeAspect="1" noChangeArrowheads="1"/>
          </p:cNvPicPr>
          <p:nvPr/>
        </p:nvPicPr>
        <p:blipFill>
          <a:blip r:embed="rId10" cstate="print"/>
          <a:srcRect l="8777" t="2829" r="4788" b="4753"/>
          <a:stretch>
            <a:fillRect/>
          </a:stretch>
        </p:blipFill>
        <p:spPr bwMode="auto">
          <a:xfrm>
            <a:off x="3673475" y="5476875"/>
            <a:ext cx="13970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" name="Datumsplatzhalter 161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63" name="Fußzeilenplatzhalter 1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2733675" y="1562100"/>
            <a:ext cx="6096000" cy="3660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Linz AG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Richtfunk als „Letzte Meile“-Ersatz zur Breitbandversorgung ländlicher Regionen (ca. 20.000 Anschlüsse)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Signal Iduna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Vernetzung von rund 5.400 Filialen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S-Bahn Berlin</a:t>
            </a:r>
            <a:endParaRPr lang="de-DE" sz="1600"/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WLAN-basierte Zugabfertigung an ca. 160 Bahnhöfen und rund 700 Zügen (ca. 800 Outdoor Access Points)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Regio Kliniken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Controller-basiertes WLAN, elektronische Patientenakten (ca. 100  Geräte) 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Studienkreis Nachhilfe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Vernetzung von rund 700 Schulen und Außendienstlern per VPN</a:t>
            </a:r>
          </a:p>
        </p:txBody>
      </p:sp>
      <p:pic>
        <p:nvPicPr>
          <p:cNvPr id="39939" name="Picture 5" descr="05_Linz A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488" y="1554163"/>
            <a:ext cx="1712912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6" descr="05_RegioKlinik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6588" y="3665538"/>
            <a:ext cx="1836737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7" descr="05_s-bah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125" y="2609850"/>
            <a:ext cx="2022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8" descr="05_signal-idun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838" y="2330450"/>
            <a:ext cx="1665287" cy="32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9" descr="05_studienkrei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" y="4794250"/>
            <a:ext cx="163671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24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Referenzen</a:t>
            </a:r>
            <a:br>
              <a:rPr kumimoji="1" lang="de-DE" sz="24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kumimoji="1" lang="de-DE" sz="20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Ausgewählte Projekte (2/3)</a:t>
            </a:r>
          </a:p>
        </p:txBody>
      </p:sp>
      <p:grpSp>
        <p:nvGrpSpPr>
          <p:cNvPr id="39945" name="Group 297"/>
          <p:cNvGrpSpPr>
            <a:grpSpLocks/>
          </p:cNvGrpSpPr>
          <p:nvPr/>
        </p:nvGrpSpPr>
        <p:grpSpPr bwMode="auto">
          <a:xfrm>
            <a:off x="782638" y="5324475"/>
            <a:ext cx="5743575" cy="1250950"/>
            <a:chOff x="0" y="1253"/>
            <a:chExt cx="5760" cy="1089"/>
          </a:xfrm>
        </p:grpSpPr>
        <p:grpSp>
          <p:nvGrpSpPr>
            <p:cNvPr id="39952" name="Group 3"/>
            <p:cNvGrpSpPr>
              <a:grpSpLocks/>
            </p:cNvGrpSpPr>
            <p:nvPr/>
          </p:nvGrpSpPr>
          <p:grpSpPr bwMode="auto">
            <a:xfrm>
              <a:off x="0" y="1253"/>
              <a:ext cx="5760" cy="1089"/>
              <a:chOff x="0" y="2795"/>
              <a:chExt cx="5760" cy="1089"/>
            </a:xfrm>
          </p:grpSpPr>
          <p:sp>
            <p:nvSpPr>
              <p:cNvPr id="39957" name="Rectangle 4"/>
              <p:cNvSpPr>
                <a:spLocks noChangeArrowheads="1"/>
              </p:cNvSpPr>
              <p:nvPr/>
            </p:nvSpPr>
            <p:spPr bwMode="auto">
              <a:xfrm>
                <a:off x="0" y="2795"/>
                <a:ext cx="5760" cy="108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58" name="AutoShape 5"/>
              <p:cNvSpPr>
                <a:spLocks noChangeArrowheads="1"/>
              </p:cNvSpPr>
              <p:nvPr/>
            </p:nvSpPr>
            <p:spPr bwMode="auto">
              <a:xfrm>
                <a:off x="1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59" name="AutoShape 6"/>
              <p:cNvSpPr>
                <a:spLocks noChangeArrowheads="1"/>
              </p:cNvSpPr>
              <p:nvPr/>
            </p:nvSpPr>
            <p:spPr bwMode="auto">
              <a:xfrm>
                <a:off x="9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0" name="AutoShape 7"/>
              <p:cNvSpPr>
                <a:spLocks noChangeArrowheads="1"/>
              </p:cNvSpPr>
              <p:nvPr/>
            </p:nvSpPr>
            <p:spPr bwMode="auto">
              <a:xfrm>
                <a:off x="18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1" name="AutoShape 8"/>
              <p:cNvSpPr>
                <a:spLocks noChangeArrowheads="1"/>
              </p:cNvSpPr>
              <p:nvPr/>
            </p:nvSpPr>
            <p:spPr bwMode="auto">
              <a:xfrm>
                <a:off x="26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2" name="AutoShape 9"/>
              <p:cNvSpPr>
                <a:spLocks noChangeArrowheads="1"/>
              </p:cNvSpPr>
              <p:nvPr/>
            </p:nvSpPr>
            <p:spPr bwMode="auto">
              <a:xfrm>
                <a:off x="34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3" name="AutoShape 10"/>
              <p:cNvSpPr>
                <a:spLocks noChangeArrowheads="1"/>
              </p:cNvSpPr>
              <p:nvPr/>
            </p:nvSpPr>
            <p:spPr bwMode="auto">
              <a:xfrm>
                <a:off x="42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4" name="AutoShape 11"/>
              <p:cNvSpPr>
                <a:spLocks noChangeArrowheads="1"/>
              </p:cNvSpPr>
              <p:nvPr/>
            </p:nvSpPr>
            <p:spPr bwMode="auto">
              <a:xfrm>
                <a:off x="51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5" name="AutoShape 12"/>
              <p:cNvSpPr>
                <a:spLocks noChangeArrowheads="1"/>
              </p:cNvSpPr>
              <p:nvPr/>
            </p:nvSpPr>
            <p:spPr bwMode="auto">
              <a:xfrm>
                <a:off x="59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6" name="AutoShape 13"/>
              <p:cNvSpPr>
                <a:spLocks noChangeArrowheads="1"/>
              </p:cNvSpPr>
              <p:nvPr/>
            </p:nvSpPr>
            <p:spPr bwMode="auto">
              <a:xfrm>
                <a:off x="67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7" name="AutoShape 14"/>
              <p:cNvSpPr>
                <a:spLocks noChangeArrowheads="1"/>
              </p:cNvSpPr>
              <p:nvPr/>
            </p:nvSpPr>
            <p:spPr bwMode="auto">
              <a:xfrm>
                <a:off x="75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8" name="AutoShape 15"/>
              <p:cNvSpPr>
                <a:spLocks noChangeArrowheads="1"/>
              </p:cNvSpPr>
              <p:nvPr/>
            </p:nvSpPr>
            <p:spPr bwMode="auto">
              <a:xfrm>
                <a:off x="83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69" name="AutoShape 16"/>
              <p:cNvSpPr>
                <a:spLocks noChangeArrowheads="1"/>
              </p:cNvSpPr>
              <p:nvPr/>
            </p:nvSpPr>
            <p:spPr bwMode="auto">
              <a:xfrm>
                <a:off x="92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0" name="AutoShape 17"/>
              <p:cNvSpPr>
                <a:spLocks noChangeArrowheads="1"/>
              </p:cNvSpPr>
              <p:nvPr/>
            </p:nvSpPr>
            <p:spPr bwMode="auto">
              <a:xfrm>
                <a:off x="100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1" name="AutoShape 18"/>
              <p:cNvSpPr>
                <a:spLocks noChangeArrowheads="1"/>
              </p:cNvSpPr>
              <p:nvPr/>
            </p:nvSpPr>
            <p:spPr bwMode="auto">
              <a:xfrm>
                <a:off x="108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2" name="AutoShape 19"/>
              <p:cNvSpPr>
                <a:spLocks noChangeArrowheads="1"/>
              </p:cNvSpPr>
              <p:nvPr/>
            </p:nvSpPr>
            <p:spPr bwMode="auto">
              <a:xfrm>
                <a:off x="116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3" name="AutoShape 20"/>
              <p:cNvSpPr>
                <a:spLocks noChangeArrowheads="1"/>
              </p:cNvSpPr>
              <p:nvPr/>
            </p:nvSpPr>
            <p:spPr bwMode="auto">
              <a:xfrm>
                <a:off x="125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4" name="AutoShape 21"/>
              <p:cNvSpPr>
                <a:spLocks noChangeArrowheads="1"/>
              </p:cNvSpPr>
              <p:nvPr/>
            </p:nvSpPr>
            <p:spPr bwMode="auto">
              <a:xfrm>
                <a:off x="133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5" name="AutoShape 22"/>
              <p:cNvSpPr>
                <a:spLocks noChangeArrowheads="1"/>
              </p:cNvSpPr>
              <p:nvPr/>
            </p:nvSpPr>
            <p:spPr bwMode="auto">
              <a:xfrm>
                <a:off x="141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6" name="AutoShape 23"/>
              <p:cNvSpPr>
                <a:spLocks noChangeArrowheads="1"/>
              </p:cNvSpPr>
              <p:nvPr/>
            </p:nvSpPr>
            <p:spPr bwMode="auto">
              <a:xfrm>
                <a:off x="149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7" name="AutoShape 24"/>
              <p:cNvSpPr>
                <a:spLocks noChangeArrowheads="1"/>
              </p:cNvSpPr>
              <p:nvPr/>
            </p:nvSpPr>
            <p:spPr bwMode="auto">
              <a:xfrm>
                <a:off x="158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8" name="AutoShape 25"/>
              <p:cNvSpPr>
                <a:spLocks noChangeArrowheads="1"/>
              </p:cNvSpPr>
              <p:nvPr/>
            </p:nvSpPr>
            <p:spPr bwMode="auto">
              <a:xfrm>
                <a:off x="166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79" name="AutoShape 26"/>
              <p:cNvSpPr>
                <a:spLocks noChangeArrowheads="1"/>
              </p:cNvSpPr>
              <p:nvPr/>
            </p:nvSpPr>
            <p:spPr bwMode="auto">
              <a:xfrm>
                <a:off x="174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0" name="AutoShape 27"/>
              <p:cNvSpPr>
                <a:spLocks noChangeArrowheads="1"/>
              </p:cNvSpPr>
              <p:nvPr/>
            </p:nvSpPr>
            <p:spPr bwMode="auto">
              <a:xfrm>
                <a:off x="182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1" name="AutoShape 28"/>
              <p:cNvSpPr>
                <a:spLocks noChangeArrowheads="1"/>
              </p:cNvSpPr>
              <p:nvPr/>
            </p:nvSpPr>
            <p:spPr bwMode="auto">
              <a:xfrm>
                <a:off x="190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2" name="AutoShape 29"/>
              <p:cNvSpPr>
                <a:spLocks noChangeArrowheads="1"/>
              </p:cNvSpPr>
              <p:nvPr/>
            </p:nvSpPr>
            <p:spPr bwMode="auto">
              <a:xfrm>
                <a:off x="199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3" name="AutoShape 30"/>
              <p:cNvSpPr>
                <a:spLocks noChangeArrowheads="1"/>
              </p:cNvSpPr>
              <p:nvPr/>
            </p:nvSpPr>
            <p:spPr bwMode="auto">
              <a:xfrm>
                <a:off x="207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4" name="AutoShape 31"/>
              <p:cNvSpPr>
                <a:spLocks noChangeArrowheads="1"/>
              </p:cNvSpPr>
              <p:nvPr/>
            </p:nvSpPr>
            <p:spPr bwMode="auto">
              <a:xfrm>
                <a:off x="215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5" name="AutoShape 32"/>
              <p:cNvSpPr>
                <a:spLocks noChangeArrowheads="1"/>
              </p:cNvSpPr>
              <p:nvPr/>
            </p:nvSpPr>
            <p:spPr bwMode="auto">
              <a:xfrm>
                <a:off x="223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6" name="AutoShape 33"/>
              <p:cNvSpPr>
                <a:spLocks noChangeArrowheads="1"/>
              </p:cNvSpPr>
              <p:nvPr/>
            </p:nvSpPr>
            <p:spPr bwMode="auto">
              <a:xfrm>
                <a:off x="232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7" name="AutoShape 34"/>
              <p:cNvSpPr>
                <a:spLocks noChangeArrowheads="1"/>
              </p:cNvSpPr>
              <p:nvPr/>
            </p:nvSpPr>
            <p:spPr bwMode="auto">
              <a:xfrm>
                <a:off x="240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8" name="AutoShape 35"/>
              <p:cNvSpPr>
                <a:spLocks noChangeArrowheads="1"/>
              </p:cNvSpPr>
              <p:nvPr/>
            </p:nvSpPr>
            <p:spPr bwMode="auto">
              <a:xfrm>
                <a:off x="248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89" name="AutoShape 36"/>
              <p:cNvSpPr>
                <a:spLocks noChangeArrowheads="1"/>
              </p:cNvSpPr>
              <p:nvPr/>
            </p:nvSpPr>
            <p:spPr bwMode="auto">
              <a:xfrm>
                <a:off x="256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0" name="AutoShape 37"/>
              <p:cNvSpPr>
                <a:spLocks noChangeArrowheads="1"/>
              </p:cNvSpPr>
              <p:nvPr/>
            </p:nvSpPr>
            <p:spPr bwMode="auto">
              <a:xfrm>
                <a:off x="264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1" name="AutoShape 38"/>
              <p:cNvSpPr>
                <a:spLocks noChangeArrowheads="1"/>
              </p:cNvSpPr>
              <p:nvPr/>
            </p:nvSpPr>
            <p:spPr bwMode="auto">
              <a:xfrm>
                <a:off x="273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2" name="AutoShape 39"/>
              <p:cNvSpPr>
                <a:spLocks noChangeArrowheads="1"/>
              </p:cNvSpPr>
              <p:nvPr/>
            </p:nvSpPr>
            <p:spPr bwMode="auto">
              <a:xfrm>
                <a:off x="281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3" name="AutoShape 40"/>
              <p:cNvSpPr>
                <a:spLocks noChangeArrowheads="1"/>
              </p:cNvSpPr>
              <p:nvPr/>
            </p:nvSpPr>
            <p:spPr bwMode="auto">
              <a:xfrm>
                <a:off x="289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4" name="AutoShape 41"/>
              <p:cNvSpPr>
                <a:spLocks noChangeArrowheads="1"/>
              </p:cNvSpPr>
              <p:nvPr/>
            </p:nvSpPr>
            <p:spPr bwMode="auto">
              <a:xfrm>
                <a:off x="297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5" name="AutoShape 42"/>
              <p:cNvSpPr>
                <a:spLocks noChangeArrowheads="1"/>
              </p:cNvSpPr>
              <p:nvPr/>
            </p:nvSpPr>
            <p:spPr bwMode="auto">
              <a:xfrm>
                <a:off x="306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6" name="AutoShape 43"/>
              <p:cNvSpPr>
                <a:spLocks noChangeArrowheads="1"/>
              </p:cNvSpPr>
              <p:nvPr/>
            </p:nvSpPr>
            <p:spPr bwMode="auto">
              <a:xfrm>
                <a:off x="314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7" name="AutoShape 44"/>
              <p:cNvSpPr>
                <a:spLocks noChangeArrowheads="1"/>
              </p:cNvSpPr>
              <p:nvPr/>
            </p:nvSpPr>
            <p:spPr bwMode="auto">
              <a:xfrm>
                <a:off x="322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8" name="AutoShape 45"/>
              <p:cNvSpPr>
                <a:spLocks noChangeArrowheads="1"/>
              </p:cNvSpPr>
              <p:nvPr/>
            </p:nvSpPr>
            <p:spPr bwMode="auto">
              <a:xfrm>
                <a:off x="330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9999" name="AutoShape 46"/>
              <p:cNvSpPr>
                <a:spLocks noChangeArrowheads="1"/>
              </p:cNvSpPr>
              <p:nvPr/>
            </p:nvSpPr>
            <p:spPr bwMode="auto">
              <a:xfrm>
                <a:off x="339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0" name="AutoShape 47"/>
              <p:cNvSpPr>
                <a:spLocks noChangeArrowheads="1"/>
              </p:cNvSpPr>
              <p:nvPr/>
            </p:nvSpPr>
            <p:spPr bwMode="auto">
              <a:xfrm>
                <a:off x="347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1" name="AutoShape 48"/>
              <p:cNvSpPr>
                <a:spLocks noChangeArrowheads="1"/>
              </p:cNvSpPr>
              <p:nvPr/>
            </p:nvSpPr>
            <p:spPr bwMode="auto">
              <a:xfrm>
                <a:off x="355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2" name="AutoShape 49"/>
              <p:cNvSpPr>
                <a:spLocks noChangeArrowheads="1"/>
              </p:cNvSpPr>
              <p:nvPr/>
            </p:nvSpPr>
            <p:spPr bwMode="auto">
              <a:xfrm>
                <a:off x="363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3" name="AutoShape 50"/>
              <p:cNvSpPr>
                <a:spLocks noChangeArrowheads="1"/>
              </p:cNvSpPr>
              <p:nvPr/>
            </p:nvSpPr>
            <p:spPr bwMode="auto">
              <a:xfrm>
                <a:off x="371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4" name="AutoShape 51"/>
              <p:cNvSpPr>
                <a:spLocks noChangeArrowheads="1"/>
              </p:cNvSpPr>
              <p:nvPr/>
            </p:nvSpPr>
            <p:spPr bwMode="auto">
              <a:xfrm>
                <a:off x="380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5" name="AutoShape 52"/>
              <p:cNvSpPr>
                <a:spLocks noChangeArrowheads="1"/>
              </p:cNvSpPr>
              <p:nvPr/>
            </p:nvSpPr>
            <p:spPr bwMode="auto">
              <a:xfrm>
                <a:off x="388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6" name="AutoShape 53"/>
              <p:cNvSpPr>
                <a:spLocks noChangeArrowheads="1"/>
              </p:cNvSpPr>
              <p:nvPr/>
            </p:nvSpPr>
            <p:spPr bwMode="auto">
              <a:xfrm>
                <a:off x="396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7" name="AutoShape 54"/>
              <p:cNvSpPr>
                <a:spLocks noChangeArrowheads="1"/>
              </p:cNvSpPr>
              <p:nvPr/>
            </p:nvSpPr>
            <p:spPr bwMode="auto">
              <a:xfrm>
                <a:off x="404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8" name="AutoShape 55"/>
              <p:cNvSpPr>
                <a:spLocks noChangeArrowheads="1"/>
              </p:cNvSpPr>
              <p:nvPr/>
            </p:nvSpPr>
            <p:spPr bwMode="auto">
              <a:xfrm>
                <a:off x="413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09" name="AutoShape 56"/>
              <p:cNvSpPr>
                <a:spLocks noChangeArrowheads="1"/>
              </p:cNvSpPr>
              <p:nvPr/>
            </p:nvSpPr>
            <p:spPr bwMode="auto">
              <a:xfrm>
                <a:off x="421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0" name="AutoShape 57"/>
              <p:cNvSpPr>
                <a:spLocks noChangeArrowheads="1"/>
              </p:cNvSpPr>
              <p:nvPr/>
            </p:nvSpPr>
            <p:spPr bwMode="auto">
              <a:xfrm>
                <a:off x="429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1" name="AutoShape 58"/>
              <p:cNvSpPr>
                <a:spLocks noChangeArrowheads="1"/>
              </p:cNvSpPr>
              <p:nvPr/>
            </p:nvSpPr>
            <p:spPr bwMode="auto">
              <a:xfrm>
                <a:off x="437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2" name="AutoShape 59"/>
              <p:cNvSpPr>
                <a:spLocks noChangeArrowheads="1"/>
              </p:cNvSpPr>
              <p:nvPr/>
            </p:nvSpPr>
            <p:spPr bwMode="auto">
              <a:xfrm>
                <a:off x="445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3" name="AutoShape 60"/>
              <p:cNvSpPr>
                <a:spLocks noChangeArrowheads="1"/>
              </p:cNvSpPr>
              <p:nvPr/>
            </p:nvSpPr>
            <p:spPr bwMode="auto">
              <a:xfrm>
                <a:off x="454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4" name="AutoShape 61"/>
              <p:cNvSpPr>
                <a:spLocks noChangeArrowheads="1"/>
              </p:cNvSpPr>
              <p:nvPr/>
            </p:nvSpPr>
            <p:spPr bwMode="auto">
              <a:xfrm>
                <a:off x="462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5" name="AutoShape 62"/>
              <p:cNvSpPr>
                <a:spLocks noChangeArrowheads="1"/>
              </p:cNvSpPr>
              <p:nvPr/>
            </p:nvSpPr>
            <p:spPr bwMode="auto">
              <a:xfrm>
                <a:off x="470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6" name="AutoShape 63"/>
              <p:cNvSpPr>
                <a:spLocks noChangeArrowheads="1"/>
              </p:cNvSpPr>
              <p:nvPr/>
            </p:nvSpPr>
            <p:spPr bwMode="auto">
              <a:xfrm>
                <a:off x="478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7" name="AutoShape 64"/>
              <p:cNvSpPr>
                <a:spLocks noChangeArrowheads="1"/>
              </p:cNvSpPr>
              <p:nvPr/>
            </p:nvSpPr>
            <p:spPr bwMode="auto">
              <a:xfrm>
                <a:off x="487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8" name="AutoShape 65"/>
              <p:cNvSpPr>
                <a:spLocks noChangeArrowheads="1"/>
              </p:cNvSpPr>
              <p:nvPr/>
            </p:nvSpPr>
            <p:spPr bwMode="auto">
              <a:xfrm>
                <a:off x="495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19" name="AutoShape 66"/>
              <p:cNvSpPr>
                <a:spLocks noChangeArrowheads="1"/>
              </p:cNvSpPr>
              <p:nvPr/>
            </p:nvSpPr>
            <p:spPr bwMode="auto">
              <a:xfrm>
                <a:off x="503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0" name="AutoShape 67"/>
              <p:cNvSpPr>
                <a:spLocks noChangeArrowheads="1"/>
              </p:cNvSpPr>
              <p:nvPr/>
            </p:nvSpPr>
            <p:spPr bwMode="auto">
              <a:xfrm>
                <a:off x="511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1" name="AutoShape 68"/>
              <p:cNvSpPr>
                <a:spLocks noChangeArrowheads="1"/>
              </p:cNvSpPr>
              <p:nvPr/>
            </p:nvSpPr>
            <p:spPr bwMode="auto">
              <a:xfrm>
                <a:off x="520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2" name="AutoShape 69"/>
              <p:cNvSpPr>
                <a:spLocks noChangeArrowheads="1"/>
              </p:cNvSpPr>
              <p:nvPr/>
            </p:nvSpPr>
            <p:spPr bwMode="auto">
              <a:xfrm>
                <a:off x="528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3" name="AutoShape 70"/>
              <p:cNvSpPr>
                <a:spLocks noChangeArrowheads="1"/>
              </p:cNvSpPr>
              <p:nvPr/>
            </p:nvSpPr>
            <p:spPr bwMode="auto">
              <a:xfrm>
                <a:off x="536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4" name="AutoShape 71"/>
              <p:cNvSpPr>
                <a:spLocks noChangeArrowheads="1"/>
              </p:cNvSpPr>
              <p:nvPr/>
            </p:nvSpPr>
            <p:spPr bwMode="auto">
              <a:xfrm>
                <a:off x="544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5" name="AutoShape 72"/>
              <p:cNvSpPr>
                <a:spLocks noChangeArrowheads="1"/>
              </p:cNvSpPr>
              <p:nvPr/>
            </p:nvSpPr>
            <p:spPr bwMode="auto">
              <a:xfrm>
                <a:off x="552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6" name="AutoShape 73"/>
              <p:cNvSpPr>
                <a:spLocks noChangeArrowheads="1"/>
              </p:cNvSpPr>
              <p:nvPr/>
            </p:nvSpPr>
            <p:spPr bwMode="auto">
              <a:xfrm>
                <a:off x="561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7" name="AutoShape 74"/>
              <p:cNvSpPr>
                <a:spLocks noChangeArrowheads="1"/>
              </p:cNvSpPr>
              <p:nvPr/>
            </p:nvSpPr>
            <p:spPr bwMode="auto">
              <a:xfrm>
                <a:off x="569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8" name="AutoShape 75"/>
              <p:cNvSpPr>
                <a:spLocks noChangeArrowheads="1"/>
              </p:cNvSpPr>
              <p:nvPr/>
            </p:nvSpPr>
            <p:spPr bwMode="auto">
              <a:xfrm>
                <a:off x="1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29" name="AutoShape 76"/>
              <p:cNvSpPr>
                <a:spLocks noChangeArrowheads="1"/>
              </p:cNvSpPr>
              <p:nvPr/>
            </p:nvSpPr>
            <p:spPr bwMode="auto">
              <a:xfrm>
                <a:off x="9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0" name="AutoShape 77"/>
              <p:cNvSpPr>
                <a:spLocks noChangeArrowheads="1"/>
              </p:cNvSpPr>
              <p:nvPr/>
            </p:nvSpPr>
            <p:spPr bwMode="auto">
              <a:xfrm>
                <a:off x="18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1" name="AutoShape 78"/>
              <p:cNvSpPr>
                <a:spLocks noChangeArrowheads="1"/>
              </p:cNvSpPr>
              <p:nvPr/>
            </p:nvSpPr>
            <p:spPr bwMode="auto">
              <a:xfrm>
                <a:off x="26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2" name="AutoShape 79"/>
              <p:cNvSpPr>
                <a:spLocks noChangeArrowheads="1"/>
              </p:cNvSpPr>
              <p:nvPr/>
            </p:nvSpPr>
            <p:spPr bwMode="auto">
              <a:xfrm>
                <a:off x="34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3" name="AutoShape 80"/>
              <p:cNvSpPr>
                <a:spLocks noChangeArrowheads="1"/>
              </p:cNvSpPr>
              <p:nvPr/>
            </p:nvSpPr>
            <p:spPr bwMode="auto">
              <a:xfrm>
                <a:off x="42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4" name="AutoShape 81"/>
              <p:cNvSpPr>
                <a:spLocks noChangeArrowheads="1"/>
              </p:cNvSpPr>
              <p:nvPr/>
            </p:nvSpPr>
            <p:spPr bwMode="auto">
              <a:xfrm>
                <a:off x="51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5" name="AutoShape 82"/>
              <p:cNvSpPr>
                <a:spLocks noChangeArrowheads="1"/>
              </p:cNvSpPr>
              <p:nvPr/>
            </p:nvSpPr>
            <p:spPr bwMode="auto">
              <a:xfrm>
                <a:off x="59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6" name="AutoShape 83"/>
              <p:cNvSpPr>
                <a:spLocks noChangeArrowheads="1"/>
              </p:cNvSpPr>
              <p:nvPr/>
            </p:nvSpPr>
            <p:spPr bwMode="auto">
              <a:xfrm>
                <a:off x="67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7" name="AutoShape 84"/>
              <p:cNvSpPr>
                <a:spLocks noChangeArrowheads="1"/>
              </p:cNvSpPr>
              <p:nvPr/>
            </p:nvSpPr>
            <p:spPr bwMode="auto">
              <a:xfrm>
                <a:off x="75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8" name="AutoShape 85"/>
              <p:cNvSpPr>
                <a:spLocks noChangeArrowheads="1"/>
              </p:cNvSpPr>
              <p:nvPr/>
            </p:nvSpPr>
            <p:spPr bwMode="auto">
              <a:xfrm>
                <a:off x="83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39" name="AutoShape 86"/>
              <p:cNvSpPr>
                <a:spLocks noChangeArrowheads="1"/>
              </p:cNvSpPr>
              <p:nvPr/>
            </p:nvSpPr>
            <p:spPr bwMode="auto">
              <a:xfrm>
                <a:off x="92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0" name="AutoShape 87"/>
              <p:cNvSpPr>
                <a:spLocks noChangeArrowheads="1"/>
              </p:cNvSpPr>
              <p:nvPr/>
            </p:nvSpPr>
            <p:spPr bwMode="auto">
              <a:xfrm>
                <a:off x="100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1" name="AutoShape 88"/>
              <p:cNvSpPr>
                <a:spLocks noChangeArrowheads="1"/>
              </p:cNvSpPr>
              <p:nvPr/>
            </p:nvSpPr>
            <p:spPr bwMode="auto">
              <a:xfrm>
                <a:off x="108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2" name="AutoShape 89"/>
              <p:cNvSpPr>
                <a:spLocks noChangeArrowheads="1"/>
              </p:cNvSpPr>
              <p:nvPr/>
            </p:nvSpPr>
            <p:spPr bwMode="auto">
              <a:xfrm>
                <a:off x="116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3" name="AutoShape 90"/>
              <p:cNvSpPr>
                <a:spLocks noChangeArrowheads="1"/>
              </p:cNvSpPr>
              <p:nvPr/>
            </p:nvSpPr>
            <p:spPr bwMode="auto">
              <a:xfrm>
                <a:off x="125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4" name="AutoShape 91"/>
              <p:cNvSpPr>
                <a:spLocks noChangeArrowheads="1"/>
              </p:cNvSpPr>
              <p:nvPr/>
            </p:nvSpPr>
            <p:spPr bwMode="auto">
              <a:xfrm>
                <a:off x="133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5" name="AutoShape 92"/>
              <p:cNvSpPr>
                <a:spLocks noChangeArrowheads="1"/>
              </p:cNvSpPr>
              <p:nvPr/>
            </p:nvSpPr>
            <p:spPr bwMode="auto">
              <a:xfrm>
                <a:off x="141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6" name="AutoShape 93"/>
              <p:cNvSpPr>
                <a:spLocks noChangeArrowheads="1"/>
              </p:cNvSpPr>
              <p:nvPr/>
            </p:nvSpPr>
            <p:spPr bwMode="auto">
              <a:xfrm>
                <a:off x="149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7" name="AutoShape 94"/>
              <p:cNvSpPr>
                <a:spLocks noChangeArrowheads="1"/>
              </p:cNvSpPr>
              <p:nvPr/>
            </p:nvSpPr>
            <p:spPr bwMode="auto">
              <a:xfrm>
                <a:off x="158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8" name="AutoShape 95"/>
              <p:cNvSpPr>
                <a:spLocks noChangeArrowheads="1"/>
              </p:cNvSpPr>
              <p:nvPr/>
            </p:nvSpPr>
            <p:spPr bwMode="auto">
              <a:xfrm>
                <a:off x="166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49" name="AutoShape 96"/>
              <p:cNvSpPr>
                <a:spLocks noChangeArrowheads="1"/>
              </p:cNvSpPr>
              <p:nvPr/>
            </p:nvSpPr>
            <p:spPr bwMode="auto">
              <a:xfrm>
                <a:off x="174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0" name="AutoShape 97"/>
              <p:cNvSpPr>
                <a:spLocks noChangeArrowheads="1"/>
              </p:cNvSpPr>
              <p:nvPr/>
            </p:nvSpPr>
            <p:spPr bwMode="auto">
              <a:xfrm>
                <a:off x="182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1" name="AutoShape 98"/>
              <p:cNvSpPr>
                <a:spLocks noChangeArrowheads="1"/>
              </p:cNvSpPr>
              <p:nvPr/>
            </p:nvSpPr>
            <p:spPr bwMode="auto">
              <a:xfrm>
                <a:off x="190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2" name="AutoShape 99"/>
              <p:cNvSpPr>
                <a:spLocks noChangeArrowheads="1"/>
              </p:cNvSpPr>
              <p:nvPr/>
            </p:nvSpPr>
            <p:spPr bwMode="auto">
              <a:xfrm>
                <a:off x="199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3" name="AutoShape 100"/>
              <p:cNvSpPr>
                <a:spLocks noChangeArrowheads="1"/>
              </p:cNvSpPr>
              <p:nvPr/>
            </p:nvSpPr>
            <p:spPr bwMode="auto">
              <a:xfrm>
                <a:off x="207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4" name="AutoShape 101"/>
              <p:cNvSpPr>
                <a:spLocks noChangeArrowheads="1"/>
              </p:cNvSpPr>
              <p:nvPr/>
            </p:nvSpPr>
            <p:spPr bwMode="auto">
              <a:xfrm>
                <a:off x="215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5" name="AutoShape 102"/>
              <p:cNvSpPr>
                <a:spLocks noChangeArrowheads="1"/>
              </p:cNvSpPr>
              <p:nvPr/>
            </p:nvSpPr>
            <p:spPr bwMode="auto">
              <a:xfrm>
                <a:off x="223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6" name="AutoShape 103"/>
              <p:cNvSpPr>
                <a:spLocks noChangeArrowheads="1"/>
              </p:cNvSpPr>
              <p:nvPr/>
            </p:nvSpPr>
            <p:spPr bwMode="auto">
              <a:xfrm>
                <a:off x="232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7" name="AutoShape 104"/>
              <p:cNvSpPr>
                <a:spLocks noChangeArrowheads="1"/>
              </p:cNvSpPr>
              <p:nvPr/>
            </p:nvSpPr>
            <p:spPr bwMode="auto">
              <a:xfrm>
                <a:off x="240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8" name="AutoShape 105"/>
              <p:cNvSpPr>
                <a:spLocks noChangeArrowheads="1"/>
              </p:cNvSpPr>
              <p:nvPr/>
            </p:nvSpPr>
            <p:spPr bwMode="auto">
              <a:xfrm>
                <a:off x="248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59" name="AutoShape 106"/>
              <p:cNvSpPr>
                <a:spLocks noChangeArrowheads="1"/>
              </p:cNvSpPr>
              <p:nvPr/>
            </p:nvSpPr>
            <p:spPr bwMode="auto">
              <a:xfrm>
                <a:off x="256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0" name="AutoShape 107"/>
              <p:cNvSpPr>
                <a:spLocks noChangeArrowheads="1"/>
              </p:cNvSpPr>
              <p:nvPr/>
            </p:nvSpPr>
            <p:spPr bwMode="auto">
              <a:xfrm>
                <a:off x="264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1" name="AutoShape 108"/>
              <p:cNvSpPr>
                <a:spLocks noChangeArrowheads="1"/>
              </p:cNvSpPr>
              <p:nvPr/>
            </p:nvSpPr>
            <p:spPr bwMode="auto">
              <a:xfrm>
                <a:off x="273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2" name="AutoShape 109"/>
              <p:cNvSpPr>
                <a:spLocks noChangeArrowheads="1"/>
              </p:cNvSpPr>
              <p:nvPr/>
            </p:nvSpPr>
            <p:spPr bwMode="auto">
              <a:xfrm>
                <a:off x="281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3" name="AutoShape 110"/>
              <p:cNvSpPr>
                <a:spLocks noChangeArrowheads="1"/>
              </p:cNvSpPr>
              <p:nvPr/>
            </p:nvSpPr>
            <p:spPr bwMode="auto">
              <a:xfrm>
                <a:off x="289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4" name="AutoShape 111"/>
              <p:cNvSpPr>
                <a:spLocks noChangeArrowheads="1"/>
              </p:cNvSpPr>
              <p:nvPr/>
            </p:nvSpPr>
            <p:spPr bwMode="auto">
              <a:xfrm>
                <a:off x="297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5" name="AutoShape 112"/>
              <p:cNvSpPr>
                <a:spLocks noChangeArrowheads="1"/>
              </p:cNvSpPr>
              <p:nvPr/>
            </p:nvSpPr>
            <p:spPr bwMode="auto">
              <a:xfrm>
                <a:off x="306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6" name="AutoShape 113"/>
              <p:cNvSpPr>
                <a:spLocks noChangeArrowheads="1"/>
              </p:cNvSpPr>
              <p:nvPr/>
            </p:nvSpPr>
            <p:spPr bwMode="auto">
              <a:xfrm>
                <a:off x="314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7" name="AutoShape 114"/>
              <p:cNvSpPr>
                <a:spLocks noChangeArrowheads="1"/>
              </p:cNvSpPr>
              <p:nvPr/>
            </p:nvSpPr>
            <p:spPr bwMode="auto">
              <a:xfrm>
                <a:off x="322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8" name="AutoShape 115"/>
              <p:cNvSpPr>
                <a:spLocks noChangeArrowheads="1"/>
              </p:cNvSpPr>
              <p:nvPr/>
            </p:nvSpPr>
            <p:spPr bwMode="auto">
              <a:xfrm>
                <a:off x="330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69" name="AutoShape 116"/>
              <p:cNvSpPr>
                <a:spLocks noChangeArrowheads="1"/>
              </p:cNvSpPr>
              <p:nvPr/>
            </p:nvSpPr>
            <p:spPr bwMode="auto">
              <a:xfrm>
                <a:off x="339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0" name="AutoShape 117"/>
              <p:cNvSpPr>
                <a:spLocks noChangeArrowheads="1"/>
              </p:cNvSpPr>
              <p:nvPr/>
            </p:nvSpPr>
            <p:spPr bwMode="auto">
              <a:xfrm>
                <a:off x="347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1" name="AutoShape 118"/>
              <p:cNvSpPr>
                <a:spLocks noChangeArrowheads="1"/>
              </p:cNvSpPr>
              <p:nvPr/>
            </p:nvSpPr>
            <p:spPr bwMode="auto">
              <a:xfrm>
                <a:off x="355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2" name="AutoShape 119"/>
              <p:cNvSpPr>
                <a:spLocks noChangeArrowheads="1"/>
              </p:cNvSpPr>
              <p:nvPr/>
            </p:nvSpPr>
            <p:spPr bwMode="auto">
              <a:xfrm>
                <a:off x="363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3" name="AutoShape 120"/>
              <p:cNvSpPr>
                <a:spLocks noChangeArrowheads="1"/>
              </p:cNvSpPr>
              <p:nvPr/>
            </p:nvSpPr>
            <p:spPr bwMode="auto">
              <a:xfrm>
                <a:off x="371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4" name="AutoShape 121"/>
              <p:cNvSpPr>
                <a:spLocks noChangeArrowheads="1"/>
              </p:cNvSpPr>
              <p:nvPr/>
            </p:nvSpPr>
            <p:spPr bwMode="auto">
              <a:xfrm>
                <a:off x="380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5" name="AutoShape 122"/>
              <p:cNvSpPr>
                <a:spLocks noChangeArrowheads="1"/>
              </p:cNvSpPr>
              <p:nvPr/>
            </p:nvSpPr>
            <p:spPr bwMode="auto">
              <a:xfrm>
                <a:off x="388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6" name="AutoShape 123"/>
              <p:cNvSpPr>
                <a:spLocks noChangeArrowheads="1"/>
              </p:cNvSpPr>
              <p:nvPr/>
            </p:nvSpPr>
            <p:spPr bwMode="auto">
              <a:xfrm>
                <a:off x="396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7" name="AutoShape 124"/>
              <p:cNvSpPr>
                <a:spLocks noChangeArrowheads="1"/>
              </p:cNvSpPr>
              <p:nvPr/>
            </p:nvSpPr>
            <p:spPr bwMode="auto">
              <a:xfrm>
                <a:off x="404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8" name="AutoShape 125"/>
              <p:cNvSpPr>
                <a:spLocks noChangeArrowheads="1"/>
              </p:cNvSpPr>
              <p:nvPr/>
            </p:nvSpPr>
            <p:spPr bwMode="auto">
              <a:xfrm>
                <a:off x="413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79" name="AutoShape 126"/>
              <p:cNvSpPr>
                <a:spLocks noChangeArrowheads="1"/>
              </p:cNvSpPr>
              <p:nvPr/>
            </p:nvSpPr>
            <p:spPr bwMode="auto">
              <a:xfrm>
                <a:off x="421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0" name="AutoShape 127"/>
              <p:cNvSpPr>
                <a:spLocks noChangeArrowheads="1"/>
              </p:cNvSpPr>
              <p:nvPr/>
            </p:nvSpPr>
            <p:spPr bwMode="auto">
              <a:xfrm>
                <a:off x="429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1" name="AutoShape 128"/>
              <p:cNvSpPr>
                <a:spLocks noChangeArrowheads="1"/>
              </p:cNvSpPr>
              <p:nvPr/>
            </p:nvSpPr>
            <p:spPr bwMode="auto">
              <a:xfrm>
                <a:off x="437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2" name="AutoShape 129"/>
              <p:cNvSpPr>
                <a:spLocks noChangeArrowheads="1"/>
              </p:cNvSpPr>
              <p:nvPr/>
            </p:nvSpPr>
            <p:spPr bwMode="auto">
              <a:xfrm>
                <a:off x="445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3" name="AutoShape 130"/>
              <p:cNvSpPr>
                <a:spLocks noChangeArrowheads="1"/>
              </p:cNvSpPr>
              <p:nvPr/>
            </p:nvSpPr>
            <p:spPr bwMode="auto">
              <a:xfrm>
                <a:off x="454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4" name="AutoShape 131"/>
              <p:cNvSpPr>
                <a:spLocks noChangeArrowheads="1"/>
              </p:cNvSpPr>
              <p:nvPr/>
            </p:nvSpPr>
            <p:spPr bwMode="auto">
              <a:xfrm>
                <a:off x="462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5" name="AutoShape 132"/>
              <p:cNvSpPr>
                <a:spLocks noChangeArrowheads="1"/>
              </p:cNvSpPr>
              <p:nvPr/>
            </p:nvSpPr>
            <p:spPr bwMode="auto">
              <a:xfrm>
                <a:off x="470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6" name="AutoShape 133"/>
              <p:cNvSpPr>
                <a:spLocks noChangeArrowheads="1"/>
              </p:cNvSpPr>
              <p:nvPr/>
            </p:nvSpPr>
            <p:spPr bwMode="auto">
              <a:xfrm>
                <a:off x="478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7" name="AutoShape 134"/>
              <p:cNvSpPr>
                <a:spLocks noChangeArrowheads="1"/>
              </p:cNvSpPr>
              <p:nvPr/>
            </p:nvSpPr>
            <p:spPr bwMode="auto">
              <a:xfrm>
                <a:off x="487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8" name="AutoShape 135"/>
              <p:cNvSpPr>
                <a:spLocks noChangeArrowheads="1"/>
              </p:cNvSpPr>
              <p:nvPr/>
            </p:nvSpPr>
            <p:spPr bwMode="auto">
              <a:xfrm>
                <a:off x="495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89" name="AutoShape 136"/>
              <p:cNvSpPr>
                <a:spLocks noChangeArrowheads="1"/>
              </p:cNvSpPr>
              <p:nvPr/>
            </p:nvSpPr>
            <p:spPr bwMode="auto">
              <a:xfrm>
                <a:off x="503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0" name="AutoShape 137"/>
              <p:cNvSpPr>
                <a:spLocks noChangeArrowheads="1"/>
              </p:cNvSpPr>
              <p:nvPr/>
            </p:nvSpPr>
            <p:spPr bwMode="auto">
              <a:xfrm>
                <a:off x="511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1" name="AutoShape 138"/>
              <p:cNvSpPr>
                <a:spLocks noChangeArrowheads="1"/>
              </p:cNvSpPr>
              <p:nvPr/>
            </p:nvSpPr>
            <p:spPr bwMode="auto">
              <a:xfrm>
                <a:off x="520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2" name="AutoShape 139"/>
              <p:cNvSpPr>
                <a:spLocks noChangeArrowheads="1"/>
              </p:cNvSpPr>
              <p:nvPr/>
            </p:nvSpPr>
            <p:spPr bwMode="auto">
              <a:xfrm>
                <a:off x="528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3" name="AutoShape 140"/>
              <p:cNvSpPr>
                <a:spLocks noChangeArrowheads="1"/>
              </p:cNvSpPr>
              <p:nvPr/>
            </p:nvSpPr>
            <p:spPr bwMode="auto">
              <a:xfrm>
                <a:off x="536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4" name="AutoShape 141"/>
              <p:cNvSpPr>
                <a:spLocks noChangeArrowheads="1"/>
              </p:cNvSpPr>
              <p:nvPr/>
            </p:nvSpPr>
            <p:spPr bwMode="auto">
              <a:xfrm>
                <a:off x="544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5" name="AutoShape 142"/>
              <p:cNvSpPr>
                <a:spLocks noChangeArrowheads="1"/>
              </p:cNvSpPr>
              <p:nvPr/>
            </p:nvSpPr>
            <p:spPr bwMode="auto">
              <a:xfrm>
                <a:off x="552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6" name="AutoShape 143"/>
              <p:cNvSpPr>
                <a:spLocks noChangeArrowheads="1"/>
              </p:cNvSpPr>
              <p:nvPr/>
            </p:nvSpPr>
            <p:spPr bwMode="auto">
              <a:xfrm>
                <a:off x="561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097" name="AutoShape 144"/>
              <p:cNvSpPr>
                <a:spLocks noChangeArrowheads="1"/>
              </p:cNvSpPr>
              <p:nvPr/>
            </p:nvSpPr>
            <p:spPr bwMode="auto">
              <a:xfrm>
                <a:off x="569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sp>
          <p:nvSpPr>
            <p:cNvPr id="39953" name="Rectangle 146"/>
            <p:cNvSpPr>
              <a:spLocks noChangeArrowheads="1"/>
            </p:cNvSpPr>
            <p:nvPr/>
          </p:nvSpPr>
          <p:spPr bwMode="auto">
            <a:xfrm>
              <a:off x="2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9954" name="Rectangle 147"/>
            <p:cNvSpPr>
              <a:spLocks noChangeArrowheads="1"/>
            </p:cNvSpPr>
            <p:nvPr/>
          </p:nvSpPr>
          <p:spPr bwMode="auto">
            <a:xfrm>
              <a:off x="1461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9955" name="Rectangle 148"/>
            <p:cNvSpPr>
              <a:spLocks noChangeArrowheads="1"/>
            </p:cNvSpPr>
            <p:nvPr/>
          </p:nvSpPr>
          <p:spPr bwMode="auto">
            <a:xfrm>
              <a:off x="289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39956" name="Rectangle 149"/>
            <p:cNvSpPr>
              <a:spLocks noChangeArrowheads="1"/>
            </p:cNvSpPr>
            <p:nvPr/>
          </p:nvSpPr>
          <p:spPr bwMode="auto">
            <a:xfrm>
              <a:off x="4332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</p:grpSp>
      <p:pic>
        <p:nvPicPr>
          <p:cNvPr id="39946" name="Picture 9" descr="DSCN225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4388" y="5476875"/>
            <a:ext cx="1398587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7" name="Picture 8" descr="Bild05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41550" y="5467350"/>
            <a:ext cx="14001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8" name="Picture 8" descr="SBahnBerlin2_klein"/>
          <p:cNvPicPr>
            <a:picLocks noChangeAspect="1" noChangeArrowheads="1"/>
          </p:cNvPicPr>
          <p:nvPr/>
        </p:nvPicPr>
        <p:blipFill>
          <a:blip r:embed="rId9" cstate="print"/>
          <a:srcRect t="17796" b="7014"/>
          <a:stretch>
            <a:fillRect/>
          </a:stretch>
        </p:blipFill>
        <p:spPr bwMode="auto">
          <a:xfrm>
            <a:off x="3671888" y="5476875"/>
            <a:ext cx="1401762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9" name="Picture 7" descr="sk_bildarchiv_lrs_1"/>
          <p:cNvPicPr>
            <a:picLocks noChangeAspect="1" noChangeArrowheads="1"/>
          </p:cNvPicPr>
          <p:nvPr/>
        </p:nvPicPr>
        <p:blipFill>
          <a:blip r:embed="rId10" cstate="print"/>
          <a:srcRect l="22855" b="20390"/>
          <a:stretch>
            <a:fillRect/>
          </a:stretch>
        </p:blipFill>
        <p:spPr bwMode="auto">
          <a:xfrm>
            <a:off x="5110163" y="5467350"/>
            <a:ext cx="1397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2" name="Datumsplatzhalter 161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63" name="Fußzeilenplatzhalter 1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white">
          <a:xfrm>
            <a:off x="769938" y="1143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fontAlgn="auto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de-DE" sz="24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Referenzen</a:t>
            </a:r>
            <a:br>
              <a:rPr kumimoji="1" lang="de-DE" sz="2400" b="1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kumimoji="1" lang="de-DE" sz="2000" kern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Ausgewählte Projekte (3/3)</a:t>
            </a:r>
          </a:p>
        </p:txBody>
      </p:sp>
      <p:grpSp>
        <p:nvGrpSpPr>
          <p:cNvPr id="40963" name="Group 297"/>
          <p:cNvGrpSpPr>
            <a:grpSpLocks/>
          </p:cNvGrpSpPr>
          <p:nvPr/>
        </p:nvGrpSpPr>
        <p:grpSpPr bwMode="auto">
          <a:xfrm>
            <a:off x="782638" y="5324475"/>
            <a:ext cx="5743575" cy="1250950"/>
            <a:chOff x="0" y="1253"/>
            <a:chExt cx="5760" cy="1089"/>
          </a:xfrm>
        </p:grpSpPr>
        <p:grpSp>
          <p:nvGrpSpPr>
            <p:cNvPr id="40975" name="Group 3"/>
            <p:cNvGrpSpPr>
              <a:grpSpLocks/>
            </p:cNvGrpSpPr>
            <p:nvPr/>
          </p:nvGrpSpPr>
          <p:grpSpPr bwMode="auto">
            <a:xfrm>
              <a:off x="0" y="1253"/>
              <a:ext cx="5760" cy="1089"/>
              <a:chOff x="0" y="2795"/>
              <a:chExt cx="5760" cy="1089"/>
            </a:xfrm>
          </p:grpSpPr>
          <p:sp>
            <p:nvSpPr>
              <p:cNvPr id="40980" name="Rectangle 4"/>
              <p:cNvSpPr>
                <a:spLocks noChangeArrowheads="1"/>
              </p:cNvSpPr>
              <p:nvPr/>
            </p:nvSpPr>
            <p:spPr bwMode="auto">
              <a:xfrm>
                <a:off x="0" y="2795"/>
                <a:ext cx="5760" cy="108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1" name="AutoShape 5"/>
              <p:cNvSpPr>
                <a:spLocks noChangeArrowheads="1"/>
              </p:cNvSpPr>
              <p:nvPr/>
            </p:nvSpPr>
            <p:spPr bwMode="auto">
              <a:xfrm>
                <a:off x="1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2" name="AutoShape 6"/>
              <p:cNvSpPr>
                <a:spLocks noChangeArrowheads="1"/>
              </p:cNvSpPr>
              <p:nvPr/>
            </p:nvSpPr>
            <p:spPr bwMode="auto">
              <a:xfrm>
                <a:off x="9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3" name="AutoShape 7"/>
              <p:cNvSpPr>
                <a:spLocks noChangeArrowheads="1"/>
              </p:cNvSpPr>
              <p:nvPr/>
            </p:nvSpPr>
            <p:spPr bwMode="auto">
              <a:xfrm>
                <a:off x="18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4" name="AutoShape 8"/>
              <p:cNvSpPr>
                <a:spLocks noChangeArrowheads="1"/>
              </p:cNvSpPr>
              <p:nvPr/>
            </p:nvSpPr>
            <p:spPr bwMode="auto">
              <a:xfrm>
                <a:off x="26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5" name="AutoShape 9"/>
              <p:cNvSpPr>
                <a:spLocks noChangeArrowheads="1"/>
              </p:cNvSpPr>
              <p:nvPr/>
            </p:nvSpPr>
            <p:spPr bwMode="auto">
              <a:xfrm>
                <a:off x="34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6" name="AutoShape 10"/>
              <p:cNvSpPr>
                <a:spLocks noChangeArrowheads="1"/>
              </p:cNvSpPr>
              <p:nvPr/>
            </p:nvSpPr>
            <p:spPr bwMode="auto">
              <a:xfrm>
                <a:off x="42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7" name="AutoShape 11"/>
              <p:cNvSpPr>
                <a:spLocks noChangeArrowheads="1"/>
              </p:cNvSpPr>
              <p:nvPr/>
            </p:nvSpPr>
            <p:spPr bwMode="auto">
              <a:xfrm>
                <a:off x="51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8" name="AutoShape 12"/>
              <p:cNvSpPr>
                <a:spLocks noChangeArrowheads="1"/>
              </p:cNvSpPr>
              <p:nvPr/>
            </p:nvSpPr>
            <p:spPr bwMode="auto">
              <a:xfrm>
                <a:off x="59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89" name="AutoShape 13"/>
              <p:cNvSpPr>
                <a:spLocks noChangeArrowheads="1"/>
              </p:cNvSpPr>
              <p:nvPr/>
            </p:nvSpPr>
            <p:spPr bwMode="auto">
              <a:xfrm>
                <a:off x="67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0" name="AutoShape 14"/>
              <p:cNvSpPr>
                <a:spLocks noChangeArrowheads="1"/>
              </p:cNvSpPr>
              <p:nvPr/>
            </p:nvSpPr>
            <p:spPr bwMode="auto">
              <a:xfrm>
                <a:off x="75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1" name="AutoShape 15"/>
              <p:cNvSpPr>
                <a:spLocks noChangeArrowheads="1"/>
              </p:cNvSpPr>
              <p:nvPr/>
            </p:nvSpPr>
            <p:spPr bwMode="auto">
              <a:xfrm>
                <a:off x="83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2" name="AutoShape 16"/>
              <p:cNvSpPr>
                <a:spLocks noChangeArrowheads="1"/>
              </p:cNvSpPr>
              <p:nvPr/>
            </p:nvSpPr>
            <p:spPr bwMode="auto">
              <a:xfrm>
                <a:off x="92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3" name="AutoShape 17"/>
              <p:cNvSpPr>
                <a:spLocks noChangeArrowheads="1"/>
              </p:cNvSpPr>
              <p:nvPr/>
            </p:nvSpPr>
            <p:spPr bwMode="auto">
              <a:xfrm>
                <a:off x="100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4" name="AutoShape 18"/>
              <p:cNvSpPr>
                <a:spLocks noChangeArrowheads="1"/>
              </p:cNvSpPr>
              <p:nvPr/>
            </p:nvSpPr>
            <p:spPr bwMode="auto">
              <a:xfrm>
                <a:off x="108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5" name="AutoShape 19"/>
              <p:cNvSpPr>
                <a:spLocks noChangeArrowheads="1"/>
              </p:cNvSpPr>
              <p:nvPr/>
            </p:nvSpPr>
            <p:spPr bwMode="auto">
              <a:xfrm>
                <a:off x="116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6" name="AutoShape 20"/>
              <p:cNvSpPr>
                <a:spLocks noChangeArrowheads="1"/>
              </p:cNvSpPr>
              <p:nvPr/>
            </p:nvSpPr>
            <p:spPr bwMode="auto">
              <a:xfrm>
                <a:off x="125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7" name="AutoShape 21"/>
              <p:cNvSpPr>
                <a:spLocks noChangeArrowheads="1"/>
              </p:cNvSpPr>
              <p:nvPr/>
            </p:nvSpPr>
            <p:spPr bwMode="auto">
              <a:xfrm>
                <a:off x="133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8" name="AutoShape 22"/>
              <p:cNvSpPr>
                <a:spLocks noChangeArrowheads="1"/>
              </p:cNvSpPr>
              <p:nvPr/>
            </p:nvSpPr>
            <p:spPr bwMode="auto">
              <a:xfrm>
                <a:off x="141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0999" name="AutoShape 23"/>
              <p:cNvSpPr>
                <a:spLocks noChangeArrowheads="1"/>
              </p:cNvSpPr>
              <p:nvPr/>
            </p:nvSpPr>
            <p:spPr bwMode="auto">
              <a:xfrm>
                <a:off x="149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0" name="AutoShape 24"/>
              <p:cNvSpPr>
                <a:spLocks noChangeArrowheads="1"/>
              </p:cNvSpPr>
              <p:nvPr/>
            </p:nvSpPr>
            <p:spPr bwMode="auto">
              <a:xfrm>
                <a:off x="158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1" name="AutoShape 25"/>
              <p:cNvSpPr>
                <a:spLocks noChangeArrowheads="1"/>
              </p:cNvSpPr>
              <p:nvPr/>
            </p:nvSpPr>
            <p:spPr bwMode="auto">
              <a:xfrm>
                <a:off x="166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2" name="AutoShape 26"/>
              <p:cNvSpPr>
                <a:spLocks noChangeArrowheads="1"/>
              </p:cNvSpPr>
              <p:nvPr/>
            </p:nvSpPr>
            <p:spPr bwMode="auto">
              <a:xfrm>
                <a:off x="174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3" name="AutoShape 27"/>
              <p:cNvSpPr>
                <a:spLocks noChangeArrowheads="1"/>
              </p:cNvSpPr>
              <p:nvPr/>
            </p:nvSpPr>
            <p:spPr bwMode="auto">
              <a:xfrm>
                <a:off x="182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4" name="AutoShape 28"/>
              <p:cNvSpPr>
                <a:spLocks noChangeArrowheads="1"/>
              </p:cNvSpPr>
              <p:nvPr/>
            </p:nvSpPr>
            <p:spPr bwMode="auto">
              <a:xfrm>
                <a:off x="190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5" name="AutoShape 29"/>
              <p:cNvSpPr>
                <a:spLocks noChangeArrowheads="1"/>
              </p:cNvSpPr>
              <p:nvPr/>
            </p:nvSpPr>
            <p:spPr bwMode="auto">
              <a:xfrm>
                <a:off x="199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6" name="AutoShape 30"/>
              <p:cNvSpPr>
                <a:spLocks noChangeArrowheads="1"/>
              </p:cNvSpPr>
              <p:nvPr/>
            </p:nvSpPr>
            <p:spPr bwMode="auto">
              <a:xfrm>
                <a:off x="207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7" name="AutoShape 31"/>
              <p:cNvSpPr>
                <a:spLocks noChangeArrowheads="1"/>
              </p:cNvSpPr>
              <p:nvPr/>
            </p:nvSpPr>
            <p:spPr bwMode="auto">
              <a:xfrm>
                <a:off x="215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8" name="AutoShape 32"/>
              <p:cNvSpPr>
                <a:spLocks noChangeArrowheads="1"/>
              </p:cNvSpPr>
              <p:nvPr/>
            </p:nvSpPr>
            <p:spPr bwMode="auto">
              <a:xfrm>
                <a:off x="223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09" name="AutoShape 33"/>
              <p:cNvSpPr>
                <a:spLocks noChangeArrowheads="1"/>
              </p:cNvSpPr>
              <p:nvPr/>
            </p:nvSpPr>
            <p:spPr bwMode="auto">
              <a:xfrm>
                <a:off x="232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0" name="AutoShape 34"/>
              <p:cNvSpPr>
                <a:spLocks noChangeArrowheads="1"/>
              </p:cNvSpPr>
              <p:nvPr/>
            </p:nvSpPr>
            <p:spPr bwMode="auto">
              <a:xfrm>
                <a:off x="240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1" name="AutoShape 35"/>
              <p:cNvSpPr>
                <a:spLocks noChangeArrowheads="1"/>
              </p:cNvSpPr>
              <p:nvPr/>
            </p:nvSpPr>
            <p:spPr bwMode="auto">
              <a:xfrm>
                <a:off x="248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2" name="AutoShape 36"/>
              <p:cNvSpPr>
                <a:spLocks noChangeArrowheads="1"/>
              </p:cNvSpPr>
              <p:nvPr/>
            </p:nvSpPr>
            <p:spPr bwMode="auto">
              <a:xfrm>
                <a:off x="256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3" name="AutoShape 37"/>
              <p:cNvSpPr>
                <a:spLocks noChangeArrowheads="1"/>
              </p:cNvSpPr>
              <p:nvPr/>
            </p:nvSpPr>
            <p:spPr bwMode="auto">
              <a:xfrm>
                <a:off x="264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4" name="AutoShape 38"/>
              <p:cNvSpPr>
                <a:spLocks noChangeArrowheads="1"/>
              </p:cNvSpPr>
              <p:nvPr/>
            </p:nvSpPr>
            <p:spPr bwMode="auto">
              <a:xfrm>
                <a:off x="273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5" name="AutoShape 39"/>
              <p:cNvSpPr>
                <a:spLocks noChangeArrowheads="1"/>
              </p:cNvSpPr>
              <p:nvPr/>
            </p:nvSpPr>
            <p:spPr bwMode="auto">
              <a:xfrm>
                <a:off x="281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6" name="AutoShape 40"/>
              <p:cNvSpPr>
                <a:spLocks noChangeArrowheads="1"/>
              </p:cNvSpPr>
              <p:nvPr/>
            </p:nvSpPr>
            <p:spPr bwMode="auto">
              <a:xfrm>
                <a:off x="289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7" name="AutoShape 41"/>
              <p:cNvSpPr>
                <a:spLocks noChangeArrowheads="1"/>
              </p:cNvSpPr>
              <p:nvPr/>
            </p:nvSpPr>
            <p:spPr bwMode="auto">
              <a:xfrm>
                <a:off x="297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8" name="AutoShape 42"/>
              <p:cNvSpPr>
                <a:spLocks noChangeArrowheads="1"/>
              </p:cNvSpPr>
              <p:nvPr/>
            </p:nvSpPr>
            <p:spPr bwMode="auto">
              <a:xfrm>
                <a:off x="306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19" name="AutoShape 43"/>
              <p:cNvSpPr>
                <a:spLocks noChangeArrowheads="1"/>
              </p:cNvSpPr>
              <p:nvPr/>
            </p:nvSpPr>
            <p:spPr bwMode="auto">
              <a:xfrm>
                <a:off x="314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0" name="AutoShape 44"/>
              <p:cNvSpPr>
                <a:spLocks noChangeArrowheads="1"/>
              </p:cNvSpPr>
              <p:nvPr/>
            </p:nvSpPr>
            <p:spPr bwMode="auto">
              <a:xfrm>
                <a:off x="322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1" name="AutoShape 45"/>
              <p:cNvSpPr>
                <a:spLocks noChangeArrowheads="1"/>
              </p:cNvSpPr>
              <p:nvPr/>
            </p:nvSpPr>
            <p:spPr bwMode="auto">
              <a:xfrm>
                <a:off x="330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2" name="AutoShape 46"/>
              <p:cNvSpPr>
                <a:spLocks noChangeArrowheads="1"/>
              </p:cNvSpPr>
              <p:nvPr/>
            </p:nvSpPr>
            <p:spPr bwMode="auto">
              <a:xfrm>
                <a:off x="339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3" name="AutoShape 47"/>
              <p:cNvSpPr>
                <a:spLocks noChangeArrowheads="1"/>
              </p:cNvSpPr>
              <p:nvPr/>
            </p:nvSpPr>
            <p:spPr bwMode="auto">
              <a:xfrm>
                <a:off x="347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4" name="AutoShape 48"/>
              <p:cNvSpPr>
                <a:spLocks noChangeArrowheads="1"/>
              </p:cNvSpPr>
              <p:nvPr/>
            </p:nvSpPr>
            <p:spPr bwMode="auto">
              <a:xfrm>
                <a:off x="355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5" name="AutoShape 49"/>
              <p:cNvSpPr>
                <a:spLocks noChangeArrowheads="1"/>
              </p:cNvSpPr>
              <p:nvPr/>
            </p:nvSpPr>
            <p:spPr bwMode="auto">
              <a:xfrm>
                <a:off x="363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6" name="AutoShape 50"/>
              <p:cNvSpPr>
                <a:spLocks noChangeArrowheads="1"/>
              </p:cNvSpPr>
              <p:nvPr/>
            </p:nvSpPr>
            <p:spPr bwMode="auto">
              <a:xfrm>
                <a:off x="371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7" name="AutoShape 51"/>
              <p:cNvSpPr>
                <a:spLocks noChangeArrowheads="1"/>
              </p:cNvSpPr>
              <p:nvPr/>
            </p:nvSpPr>
            <p:spPr bwMode="auto">
              <a:xfrm>
                <a:off x="380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8" name="AutoShape 52"/>
              <p:cNvSpPr>
                <a:spLocks noChangeArrowheads="1"/>
              </p:cNvSpPr>
              <p:nvPr/>
            </p:nvSpPr>
            <p:spPr bwMode="auto">
              <a:xfrm>
                <a:off x="388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29" name="AutoShape 53"/>
              <p:cNvSpPr>
                <a:spLocks noChangeArrowheads="1"/>
              </p:cNvSpPr>
              <p:nvPr/>
            </p:nvSpPr>
            <p:spPr bwMode="auto">
              <a:xfrm>
                <a:off x="396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0" name="AutoShape 54"/>
              <p:cNvSpPr>
                <a:spLocks noChangeArrowheads="1"/>
              </p:cNvSpPr>
              <p:nvPr/>
            </p:nvSpPr>
            <p:spPr bwMode="auto">
              <a:xfrm>
                <a:off x="404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1" name="AutoShape 55"/>
              <p:cNvSpPr>
                <a:spLocks noChangeArrowheads="1"/>
              </p:cNvSpPr>
              <p:nvPr/>
            </p:nvSpPr>
            <p:spPr bwMode="auto">
              <a:xfrm>
                <a:off x="413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2" name="AutoShape 56"/>
              <p:cNvSpPr>
                <a:spLocks noChangeArrowheads="1"/>
              </p:cNvSpPr>
              <p:nvPr/>
            </p:nvSpPr>
            <p:spPr bwMode="auto">
              <a:xfrm>
                <a:off x="421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3" name="AutoShape 57"/>
              <p:cNvSpPr>
                <a:spLocks noChangeArrowheads="1"/>
              </p:cNvSpPr>
              <p:nvPr/>
            </p:nvSpPr>
            <p:spPr bwMode="auto">
              <a:xfrm>
                <a:off x="429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4" name="AutoShape 58"/>
              <p:cNvSpPr>
                <a:spLocks noChangeArrowheads="1"/>
              </p:cNvSpPr>
              <p:nvPr/>
            </p:nvSpPr>
            <p:spPr bwMode="auto">
              <a:xfrm>
                <a:off x="437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5" name="AutoShape 59"/>
              <p:cNvSpPr>
                <a:spLocks noChangeArrowheads="1"/>
              </p:cNvSpPr>
              <p:nvPr/>
            </p:nvSpPr>
            <p:spPr bwMode="auto">
              <a:xfrm>
                <a:off x="445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6" name="AutoShape 60"/>
              <p:cNvSpPr>
                <a:spLocks noChangeArrowheads="1"/>
              </p:cNvSpPr>
              <p:nvPr/>
            </p:nvSpPr>
            <p:spPr bwMode="auto">
              <a:xfrm>
                <a:off x="454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7" name="AutoShape 61"/>
              <p:cNvSpPr>
                <a:spLocks noChangeArrowheads="1"/>
              </p:cNvSpPr>
              <p:nvPr/>
            </p:nvSpPr>
            <p:spPr bwMode="auto">
              <a:xfrm>
                <a:off x="462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8" name="AutoShape 62"/>
              <p:cNvSpPr>
                <a:spLocks noChangeArrowheads="1"/>
              </p:cNvSpPr>
              <p:nvPr/>
            </p:nvSpPr>
            <p:spPr bwMode="auto">
              <a:xfrm>
                <a:off x="470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39" name="AutoShape 63"/>
              <p:cNvSpPr>
                <a:spLocks noChangeArrowheads="1"/>
              </p:cNvSpPr>
              <p:nvPr/>
            </p:nvSpPr>
            <p:spPr bwMode="auto">
              <a:xfrm>
                <a:off x="478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0" name="AutoShape 64"/>
              <p:cNvSpPr>
                <a:spLocks noChangeArrowheads="1"/>
              </p:cNvSpPr>
              <p:nvPr/>
            </p:nvSpPr>
            <p:spPr bwMode="auto">
              <a:xfrm>
                <a:off x="487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1" name="AutoShape 65"/>
              <p:cNvSpPr>
                <a:spLocks noChangeArrowheads="1"/>
              </p:cNvSpPr>
              <p:nvPr/>
            </p:nvSpPr>
            <p:spPr bwMode="auto">
              <a:xfrm>
                <a:off x="495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2" name="AutoShape 66"/>
              <p:cNvSpPr>
                <a:spLocks noChangeArrowheads="1"/>
              </p:cNvSpPr>
              <p:nvPr/>
            </p:nvSpPr>
            <p:spPr bwMode="auto">
              <a:xfrm>
                <a:off x="503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3" name="AutoShape 67"/>
              <p:cNvSpPr>
                <a:spLocks noChangeArrowheads="1"/>
              </p:cNvSpPr>
              <p:nvPr/>
            </p:nvSpPr>
            <p:spPr bwMode="auto">
              <a:xfrm>
                <a:off x="511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4" name="AutoShape 68"/>
              <p:cNvSpPr>
                <a:spLocks noChangeArrowheads="1"/>
              </p:cNvSpPr>
              <p:nvPr/>
            </p:nvSpPr>
            <p:spPr bwMode="auto">
              <a:xfrm>
                <a:off x="520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5" name="AutoShape 69"/>
              <p:cNvSpPr>
                <a:spLocks noChangeArrowheads="1"/>
              </p:cNvSpPr>
              <p:nvPr/>
            </p:nvSpPr>
            <p:spPr bwMode="auto">
              <a:xfrm>
                <a:off x="528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6" name="AutoShape 70"/>
              <p:cNvSpPr>
                <a:spLocks noChangeArrowheads="1"/>
              </p:cNvSpPr>
              <p:nvPr/>
            </p:nvSpPr>
            <p:spPr bwMode="auto">
              <a:xfrm>
                <a:off x="536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7" name="AutoShape 71"/>
              <p:cNvSpPr>
                <a:spLocks noChangeArrowheads="1"/>
              </p:cNvSpPr>
              <p:nvPr/>
            </p:nvSpPr>
            <p:spPr bwMode="auto">
              <a:xfrm>
                <a:off x="544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8" name="AutoShape 72"/>
              <p:cNvSpPr>
                <a:spLocks noChangeArrowheads="1"/>
              </p:cNvSpPr>
              <p:nvPr/>
            </p:nvSpPr>
            <p:spPr bwMode="auto">
              <a:xfrm>
                <a:off x="552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49" name="AutoShape 73"/>
              <p:cNvSpPr>
                <a:spLocks noChangeArrowheads="1"/>
              </p:cNvSpPr>
              <p:nvPr/>
            </p:nvSpPr>
            <p:spPr bwMode="auto">
              <a:xfrm>
                <a:off x="561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0" name="AutoShape 74"/>
              <p:cNvSpPr>
                <a:spLocks noChangeArrowheads="1"/>
              </p:cNvSpPr>
              <p:nvPr/>
            </p:nvSpPr>
            <p:spPr bwMode="auto">
              <a:xfrm>
                <a:off x="569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1" name="AutoShape 75"/>
              <p:cNvSpPr>
                <a:spLocks noChangeArrowheads="1"/>
              </p:cNvSpPr>
              <p:nvPr/>
            </p:nvSpPr>
            <p:spPr bwMode="auto">
              <a:xfrm>
                <a:off x="1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2" name="AutoShape 76"/>
              <p:cNvSpPr>
                <a:spLocks noChangeArrowheads="1"/>
              </p:cNvSpPr>
              <p:nvPr/>
            </p:nvSpPr>
            <p:spPr bwMode="auto">
              <a:xfrm>
                <a:off x="9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3" name="AutoShape 77"/>
              <p:cNvSpPr>
                <a:spLocks noChangeArrowheads="1"/>
              </p:cNvSpPr>
              <p:nvPr/>
            </p:nvSpPr>
            <p:spPr bwMode="auto">
              <a:xfrm>
                <a:off x="18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4" name="AutoShape 78"/>
              <p:cNvSpPr>
                <a:spLocks noChangeArrowheads="1"/>
              </p:cNvSpPr>
              <p:nvPr/>
            </p:nvSpPr>
            <p:spPr bwMode="auto">
              <a:xfrm>
                <a:off x="26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5" name="AutoShape 79"/>
              <p:cNvSpPr>
                <a:spLocks noChangeArrowheads="1"/>
              </p:cNvSpPr>
              <p:nvPr/>
            </p:nvSpPr>
            <p:spPr bwMode="auto">
              <a:xfrm>
                <a:off x="34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6" name="AutoShape 80"/>
              <p:cNvSpPr>
                <a:spLocks noChangeArrowheads="1"/>
              </p:cNvSpPr>
              <p:nvPr/>
            </p:nvSpPr>
            <p:spPr bwMode="auto">
              <a:xfrm>
                <a:off x="42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7" name="AutoShape 81"/>
              <p:cNvSpPr>
                <a:spLocks noChangeArrowheads="1"/>
              </p:cNvSpPr>
              <p:nvPr/>
            </p:nvSpPr>
            <p:spPr bwMode="auto">
              <a:xfrm>
                <a:off x="51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8" name="AutoShape 82"/>
              <p:cNvSpPr>
                <a:spLocks noChangeArrowheads="1"/>
              </p:cNvSpPr>
              <p:nvPr/>
            </p:nvSpPr>
            <p:spPr bwMode="auto">
              <a:xfrm>
                <a:off x="59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59" name="AutoShape 83"/>
              <p:cNvSpPr>
                <a:spLocks noChangeArrowheads="1"/>
              </p:cNvSpPr>
              <p:nvPr/>
            </p:nvSpPr>
            <p:spPr bwMode="auto">
              <a:xfrm>
                <a:off x="67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0" name="AutoShape 84"/>
              <p:cNvSpPr>
                <a:spLocks noChangeArrowheads="1"/>
              </p:cNvSpPr>
              <p:nvPr/>
            </p:nvSpPr>
            <p:spPr bwMode="auto">
              <a:xfrm>
                <a:off x="75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1" name="AutoShape 85"/>
              <p:cNvSpPr>
                <a:spLocks noChangeArrowheads="1"/>
              </p:cNvSpPr>
              <p:nvPr/>
            </p:nvSpPr>
            <p:spPr bwMode="auto">
              <a:xfrm>
                <a:off x="83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2" name="AutoShape 86"/>
              <p:cNvSpPr>
                <a:spLocks noChangeArrowheads="1"/>
              </p:cNvSpPr>
              <p:nvPr/>
            </p:nvSpPr>
            <p:spPr bwMode="auto">
              <a:xfrm>
                <a:off x="92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3" name="AutoShape 87"/>
              <p:cNvSpPr>
                <a:spLocks noChangeArrowheads="1"/>
              </p:cNvSpPr>
              <p:nvPr/>
            </p:nvSpPr>
            <p:spPr bwMode="auto">
              <a:xfrm>
                <a:off x="100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4" name="AutoShape 88"/>
              <p:cNvSpPr>
                <a:spLocks noChangeArrowheads="1"/>
              </p:cNvSpPr>
              <p:nvPr/>
            </p:nvSpPr>
            <p:spPr bwMode="auto">
              <a:xfrm>
                <a:off x="108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5" name="AutoShape 89"/>
              <p:cNvSpPr>
                <a:spLocks noChangeArrowheads="1"/>
              </p:cNvSpPr>
              <p:nvPr/>
            </p:nvSpPr>
            <p:spPr bwMode="auto">
              <a:xfrm>
                <a:off x="116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6" name="AutoShape 90"/>
              <p:cNvSpPr>
                <a:spLocks noChangeArrowheads="1"/>
              </p:cNvSpPr>
              <p:nvPr/>
            </p:nvSpPr>
            <p:spPr bwMode="auto">
              <a:xfrm>
                <a:off x="125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7" name="AutoShape 91"/>
              <p:cNvSpPr>
                <a:spLocks noChangeArrowheads="1"/>
              </p:cNvSpPr>
              <p:nvPr/>
            </p:nvSpPr>
            <p:spPr bwMode="auto">
              <a:xfrm>
                <a:off x="133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8" name="AutoShape 92"/>
              <p:cNvSpPr>
                <a:spLocks noChangeArrowheads="1"/>
              </p:cNvSpPr>
              <p:nvPr/>
            </p:nvSpPr>
            <p:spPr bwMode="auto">
              <a:xfrm>
                <a:off x="141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69" name="AutoShape 93"/>
              <p:cNvSpPr>
                <a:spLocks noChangeArrowheads="1"/>
              </p:cNvSpPr>
              <p:nvPr/>
            </p:nvSpPr>
            <p:spPr bwMode="auto">
              <a:xfrm>
                <a:off x="149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0" name="AutoShape 94"/>
              <p:cNvSpPr>
                <a:spLocks noChangeArrowheads="1"/>
              </p:cNvSpPr>
              <p:nvPr/>
            </p:nvSpPr>
            <p:spPr bwMode="auto">
              <a:xfrm>
                <a:off x="158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1" name="AutoShape 95"/>
              <p:cNvSpPr>
                <a:spLocks noChangeArrowheads="1"/>
              </p:cNvSpPr>
              <p:nvPr/>
            </p:nvSpPr>
            <p:spPr bwMode="auto">
              <a:xfrm>
                <a:off x="166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2" name="AutoShape 96"/>
              <p:cNvSpPr>
                <a:spLocks noChangeArrowheads="1"/>
              </p:cNvSpPr>
              <p:nvPr/>
            </p:nvSpPr>
            <p:spPr bwMode="auto">
              <a:xfrm>
                <a:off x="174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3" name="AutoShape 97"/>
              <p:cNvSpPr>
                <a:spLocks noChangeArrowheads="1"/>
              </p:cNvSpPr>
              <p:nvPr/>
            </p:nvSpPr>
            <p:spPr bwMode="auto">
              <a:xfrm>
                <a:off x="182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4" name="AutoShape 98"/>
              <p:cNvSpPr>
                <a:spLocks noChangeArrowheads="1"/>
              </p:cNvSpPr>
              <p:nvPr/>
            </p:nvSpPr>
            <p:spPr bwMode="auto">
              <a:xfrm>
                <a:off x="190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5" name="AutoShape 99"/>
              <p:cNvSpPr>
                <a:spLocks noChangeArrowheads="1"/>
              </p:cNvSpPr>
              <p:nvPr/>
            </p:nvSpPr>
            <p:spPr bwMode="auto">
              <a:xfrm>
                <a:off x="199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6" name="AutoShape 100"/>
              <p:cNvSpPr>
                <a:spLocks noChangeArrowheads="1"/>
              </p:cNvSpPr>
              <p:nvPr/>
            </p:nvSpPr>
            <p:spPr bwMode="auto">
              <a:xfrm>
                <a:off x="207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7" name="AutoShape 101"/>
              <p:cNvSpPr>
                <a:spLocks noChangeArrowheads="1"/>
              </p:cNvSpPr>
              <p:nvPr/>
            </p:nvSpPr>
            <p:spPr bwMode="auto">
              <a:xfrm>
                <a:off x="215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8" name="AutoShape 102"/>
              <p:cNvSpPr>
                <a:spLocks noChangeArrowheads="1"/>
              </p:cNvSpPr>
              <p:nvPr/>
            </p:nvSpPr>
            <p:spPr bwMode="auto">
              <a:xfrm>
                <a:off x="223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79" name="AutoShape 103"/>
              <p:cNvSpPr>
                <a:spLocks noChangeArrowheads="1"/>
              </p:cNvSpPr>
              <p:nvPr/>
            </p:nvSpPr>
            <p:spPr bwMode="auto">
              <a:xfrm>
                <a:off x="232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0" name="AutoShape 104"/>
              <p:cNvSpPr>
                <a:spLocks noChangeArrowheads="1"/>
              </p:cNvSpPr>
              <p:nvPr/>
            </p:nvSpPr>
            <p:spPr bwMode="auto">
              <a:xfrm>
                <a:off x="240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1" name="AutoShape 105"/>
              <p:cNvSpPr>
                <a:spLocks noChangeArrowheads="1"/>
              </p:cNvSpPr>
              <p:nvPr/>
            </p:nvSpPr>
            <p:spPr bwMode="auto">
              <a:xfrm>
                <a:off x="248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2" name="AutoShape 106"/>
              <p:cNvSpPr>
                <a:spLocks noChangeArrowheads="1"/>
              </p:cNvSpPr>
              <p:nvPr/>
            </p:nvSpPr>
            <p:spPr bwMode="auto">
              <a:xfrm>
                <a:off x="256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3" name="AutoShape 107"/>
              <p:cNvSpPr>
                <a:spLocks noChangeArrowheads="1"/>
              </p:cNvSpPr>
              <p:nvPr/>
            </p:nvSpPr>
            <p:spPr bwMode="auto">
              <a:xfrm>
                <a:off x="264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4" name="AutoShape 108"/>
              <p:cNvSpPr>
                <a:spLocks noChangeArrowheads="1"/>
              </p:cNvSpPr>
              <p:nvPr/>
            </p:nvSpPr>
            <p:spPr bwMode="auto">
              <a:xfrm>
                <a:off x="273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5" name="AutoShape 109"/>
              <p:cNvSpPr>
                <a:spLocks noChangeArrowheads="1"/>
              </p:cNvSpPr>
              <p:nvPr/>
            </p:nvSpPr>
            <p:spPr bwMode="auto">
              <a:xfrm>
                <a:off x="281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6" name="AutoShape 110"/>
              <p:cNvSpPr>
                <a:spLocks noChangeArrowheads="1"/>
              </p:cNvSpPr>
              <p:nvPr/>
            </p:nvSpPr>
            <p:spPr bwMode="auto">
              <a:xfrm>
                <a:off x="289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7" name="AutoShape 111"/>
              <p:cNvSpPr>
                <a:spLocks noChangeArrowheads="1"/>
              </p:cNvSpPr>
              <p:nvPr/>
            </p:nvSpPr>
            <p:spPr bwMode="auto">
              <a:xfrm>
                <a:off x="297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8" name="AutoShape 112"/>
              <p:cNvSpPr>
                <a:spLocks noChangeArrowheads="1"/>
              </p:cNvSpPr>
              <p:nvPr/>
            </p:nvSpPr>
            <p:spPr bwMode="auto">
              <a:xfrm>
                <a:off x="306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89" name="AutoShape 113"/>
              <p:cNvSpPr>
                <a:spLocks noChangeArrowheads="1"/>
              </p:cNvSpPr>
              <p:nvPr/>
            </p:nvSpPr>
            <p:spPr bwMode="auto">
              <a:xfrm>
                <a:off x="314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0" name="AutoShape 114"/>
              <p:cNvSpPr>
                <a:spLocks noChangeArrowheads="1"/>
              </p:cNvSpPr>
              <p:nvPr/>
            </p:nvSpPr>
            <p:spPr bwMode="auto">
              <a:xfrm>
                <a:off x="322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1" name="AutoShape 115"/>
              <p:cNvSpPr>
                <a:spLocks noChangeArrowheads="1"/>
              </p:cNvSpPr>
              <p:nvPr/>
            </p:nvSpPr>
            <p:spPr bwMode="auto">
              <a:xfrm>
                <a:off x="330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2" name="AutoShape 116"/>
              <p:cNvSpPr>
                <a:spLocks noChangeArrowheads="1"/>
              </p:cNvSpPr>
              <p:nvPr/>
            </p:nvSpPr>
            <p:spPr bwMode="auto">
              <a:xfrm>
                <a:off x="339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3" name="AutoShape 117"/>
              <p:cNvSpPr>
                <a:spLocks noChangeArrowheads="1"/>
              </p:cNvSpPr>
              <p:nvPr/>
            </p:nvSpPr>
            <p:spPr bwMode="auto">
              <a:xfrm>
                <a:off x="347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4" name="AutoShape 118"/>
              <p:cNvSpPr>
                <a:spLocks noChangeArrowheads="1"/>
              </p:cNvSpPr>
              <p:nvPr/>
            </p:nvSpPr>
            <p:spPr bwMode="auto">
              <a:xfrm>
                <a:off x="355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5" name="AutoShape 119"/>
              <p:cNvSpPr>
                <a:spLocks noChangeArrowheads="1"/>
              </p:cNvSpPr>
              <p:nvPr/>
            </p:nvSpPr>
            <p:spPr bwMode="auto">
              <a:xfrm>
                <a:off x="363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6" name="AutoShape 120"/>
              <p:cNvSpPr>
                <a:spLocks noChangeArrowheads="1"/>
              </p:cNvSpPr>
              <p:nvPr/>
            </p:nvSpPr>
            <p:spPr bwMode="auto">
              <a:xfrm>
                <a:off x="371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7" name="AutoShape 121"/>
              <p:cNvSpPr>
                <a:spLocks noChangeArrowheads="1"/>
              </p:cNvSpPr>
              <p:nvPr/>
            </p:nvSpPr>
            <p:spPr bwMode="auto">
              <a:xfrm>
                <a:off x="380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8" name="AutoShape 122"/>
              <p:cNvSpPr>
                <a:spLocks noChangeArrowheads="1"/>
              </p:cNvSpPr>
              <p:nvPr/>
            </p:nvSpPr>
            <p:spPr bwMode="auto">
              <a:xfrm>
                <a:off x="388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099" name="AutoShape 123"/>
              <p:cNvSpPr>
                <a:spLocks noChangeArrowheads="1"/>
              </p:cNvSpPr>
              <p:nvPr/>
            </p:nvSpPr>
            <p:spPr bwMode="auto">
              <a:xfrm>
                <a:off x="396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0" name="AutoShape 124"/>
              <p:cNvSpPr>
                <a:spLocks noChangeArrowheads="1"/>
              </p:cNvSpPr>
              <p:nvPr/>
            </p:nvSpPr>
            <p:spPr bwMode="auto">
              <a:xfrm>
                <a:off x="404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1" name="AutoShape 125"/>
              <p:cNvSpPr>
                <a:spLocks noChangeArrowheads="1"/>
              </p:cNvSpPr>
              <p:nvPr/>
            </p:nvSpPr>
            <p:spPr bwMode="auto">
              <a:xfrm>
                <a:off x="413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2" name="AutoShape 126"/>
              <p:cNvSpPr>
                <a:spLocks noChangeArrowheads="1"/>
              </p:cNvSpPr>
              <p:nvPr/>
            </p:nvSpPr>
            <p:spPr bwMode="auto">
              <a:xfrm>
                <a:off x="421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3" name="AutoShape 127"/>
              <p:cNvSpPr>
                <a:spLocks noChangeArrowheads="1"/>
              </p:cNvSpPr>
              <p:nvPr/>
            </p:nvSpPr>
            <p:spPr bwMode="auto">
              <a:xfrm>
                <a:off x="429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4" name="AutoShape 128"/>
              <p:cNvSpPr>
                <a:spLocks noChangeArrowheads="1"/>
              </p:cNvSpPr>
              <p:nvPr/>
            </p:nvSpPr>
            <p:spPr bwMode="auto">
              <a:xfrm>
                <a:off x="437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5" name="AutoShape 129"/>
              <p:cNvSpPr>
                <a:spLocks noChangeArrowheads="1"/>
              </p:cNvSpPr>
              <p:nvPr/>
            </p:nvSpPr>
            <p:spPr bwMode="auto">
              <a:xfrm>
                <a:off x="445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6" name="AutoShape 130"/>
              <p:cNvSpPr>
                <a:spLocks noChangeArrowheads="1"/>
              </p:cNvSpPr>
              <p:nvPr/>
            </p:nvSpPr>
            <p:spPr bwMode="auto">
              <a:xfrm>
                <a:off x="454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7" name="AutoShape 131"/>
              <p:cNvSpPr>
                <a:spLocks noChangeArrowheads="1"/>
              </p:cNvSpPr>
              <p:nvPr/>
            </p:nvSpPr>
            <p:spPr bwMode="auto">
              <a:xfrm>
                <a:off x="462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8" name="AutoShape 132"/>
              <p:cNvSpPr>
                <a:spLocks noChangeArrowheads="1"/>
              </p:cNvSpPr>
              <p:nvPr/>
            </p:nvSpPr>
            <p:spPr bwMode="auto">
              <a:xfrm>
                <a:off x="470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09" name="AutoShape 133"/>
              <p:cNvSpPr>
                <a:spLocks noChangeArrowheads="1"/>
              </p:cNvSpPr>
              <p:nvPr/>
            </p:nvSpPr>
            <p:spPr bwMode="auto">
              <a:xfrm>
                <a:off x="478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0" name="AutoShape 134"/>
              <p:cNvSpPr>
                <a:spLocks noChangeArrowheads="1"/>
              </p:cNvSpPr>
              <p:nvPr/>
            </p:nvSpPr>
            <p:spPr bwMode="auto">
              <a:xfrm>
                <a:off x="487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1" name="AutoShape 135"/>
              <p:cNvSpPr>
                <a:spLocks noChangeArrowheads="1"/>
              </p:cNvSpPr>
              <p:nvPr/>
            </p:nvSpPr>
            <p:spPr bwMode="auto">
              <a:xfrm>
                <a:off x="495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2" name="AutoShape 136"/>
              <p:cNvSpPr>
                <a:spLocks noChangeArrowheads="1"/>
              </p:cNvSpPr>
              <p:nvPr/>
            </p:nvSpPr>
            <p:spPr bwMode="auto">
              <a:xfrm>
                <a:off x="503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3" name="AutoShape 137"/>
              <p:cNvSpPr>
                <a:spLocks noChangeArrowheads="1"/>
              </p:cNvSpPr>
              <p:nvPr/>
            </p:nvSpPr>
            <p:spPr bwMode="auto">
              <a:xfrm>
                <a:off x="511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4" name="AutoShape 138"/>
              <p:cNvSpPr>
                <a:spLocks noChangeArrowheads="1"/>
              </p:cNvSpPr>
              <p:nvPr/>
            </p:nvSpPr>
            <p:spPr bwMode="auto">
              <a:xfrm>
                <a:off x="520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5" name="AutoShape 139"/>
              <p:cNvSpPr>
                <a:spLocks noChangeArrowheads="1"/>
              </p:cNvSpPr>
              <p:nvPr/>
            </p:nvSpPr>
            <p:spPr bwMode="auto">
              <a:xfrm>
                <a:off x="528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6" name="AutoShape 140"/>
              <p:cNvSpPr>
                <a:spLocks noChangeArrowheads="1"/>
              </p:cNvSpPr>
              <p:nvPr/>
            </p:nvSpPr>
            <p:spPr bwMode="auto">
              <a:xfrm>
                <a:off x="536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7" name="AutoShape 141"/>
              <p:cNvSpPr>
                <a:spLocks noChangeArrowheads="1"/>
              </p:cNvSpPr>
              <p:nvPr/>
            </p:nvSpPr>
            <p:spPr bwMode="auto">
              <a:xfrm>
                <a:off x="544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8" name="AutoShape 142"/>
              <p:cNvSpPr>
                <a:spLocks noChangeArrowheads="1"/>
              </p:cNvSpPr>
              <p:nvPr/>
            </p:nvSpPr>
            <p:spPr bwMode="auto">
              <a:xfrm>
                <a:off x="552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19" name="AutoShape 143"/>
              <p:cNvSpPr>
                <a:spLocks noChangeArrowheads="1"/>
              </p:cNvSpPr>
              <p:nvPr/>
            </p:nvSpPr>
            <p:spPr bwMode="auto">
              <a:xfrm>
                <a:off x="561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41120" name="AutoShape 144"/>
              <p:cNvSpPr>
                <a:spLocks noChangeArrowheads="1"/>
              </p:cNvSpPr>
              <p:nvPr/>
            </p:nvSpPr>
            <p:spPr bwMode="auto">
              <a:xfrm>
                <a:off x="569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sp>
          <p:nvSpPr>
            <p:cNvPr id="40976" name="Rectangle 146"/>
            <p:cNvSpPr>
              <a:spLocks noChangeArrowheads="1"/>
            </p:cNvSpPr>
            <p:nvPr/>
          </p:nvSpPr>
          <p:spPr bwMode="auto">
            <a:xfrm>
              <a:off x="2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40977" name="Rectangle 147"/>
            <p:cNvSpPr>
              <a:spLocks noChangeArrowheads="1"/>
            </p:cNvSpPr>
            <p:nvPr/>
          </p:nvSpPr>
          <p:spPr bwMode="auto">
            <a:xfrm>
              <a:off x="1461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40978" name="Rectangle 148"/>
            <p:cNvSpPr>
              <a:spLocks noChangeArrowheads="1"/>
            </p:cNvSpPr>
            <p:nvPr/>
          </p:nvSpPr>
          <p:spPr bwMode="auto">
            <a:xfrm>
              <a:off x="289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40979" name="Rectangle 149"/>
            <p:cNvSpPr>
              <a:spLocks noChangeArrowheads="1"/>
            </p:cNvSpPr>
            <p:nvPr/>
          </p:nvSpPr>
          <p:spPr bwMode="auto">
            <a:xfrm>
              <a:off x="4332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</p:grp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438" y="5478463"/>
            <a:ext cx="14097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2" descr="tollcollect_kontrollbrück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60775" y="5467350"/>
            <a:ext cx="1417638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2605088" y="1555750"/>
            <a:ext cx="6134100" cy="32321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Google Deutschland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WLAN für 500 Nutzer beim Google Developer Day mit Controller-basierter Hotspot &amp; VLAN Architektur, Indoor Access Points 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Nul, Belgien (Projekt: „The Palm“, Dubai)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Kommunikation zwischen Baggerschiffen und der Zentrale mit  WLAN Point-to-Point Verbindungen 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Toll Collect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Verbindung zwischen Kontrollbrücken und Servicefahrzeugen mit   WLAN Point-to-Point Verbindungen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538163" algn="l"/>
              </a:tabLst>
            </a:pPr>
            <a:r>
              <a:rPr lang="de-DE" sz="1600" b="1"/>
              <a:t>Engbers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tabLst>
                <a:tab pos="538163" algn="l"/>
              </a:tabLst>
            </a:pPr>
            <a:r>
              <a:rPr lang="de-DE" sz="1400"/>
              <a:t>Landesweite Standortvernetzung mit VPN zur Verbesserung der Logistik</a:t>
            </a:r>
          </a:p>
        </p:txBody>
      </p:sp>
      <p:pic>
        <p:nvPicPr>
          <p:cNvPr id="40967" name="Picture 3" descr="Fassade Regensbu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5468938"/>
            <a:ext cx="142557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8" name="Picture 157" descr="C:\Dokumente und Einstellungen\srecker\Desktop\toll collect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" y="3260725"/>
            <a:ext cx="11049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9" name="Picture 3" descr="SG1058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1213" y="5476875"/>
            <a:ext cx="140017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0" name="Picture 155" descr="C:\Dokumente und Einstellungen\srecker\Desktop\logo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2475" y="1566863"/>
            <a:ext cx="127158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1" name="Picture 10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0888" y="2439988"/>
            <a:ext cx="1057275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2" name="Picture 2" descr="C:\Dokumente und Einstellungen\srecker\Desktop\Unbenann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96925" y="4119563"/>
            <a:ext cx="738188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1" name="Datumsplatzhalter 160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62" name="Fußzeilenplatzhalter 1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LANCOM Systems</a:t>
            </a:r>
            <a:br>
              <a:rPr lang="de-DE" smtClean="0"/>
            </a:br>
            <a:r>
              <a:rPr lang="de-DE" sz="2000" b="0" smtClean="0"/>
              <a:t>Übersicht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63688"/>
            <a:ext cx="6543675" cy="4164012"/>
          </a:xfrm>
        </p:spPr>
        <p:txBody>
          <a:bodyPr/>
          <a:lstStyle/>
          <a:p>
            <a:pPr>
              <a:defRPr/>
            </a:pPr>
            <a:r>
              <a:rPr lang="en-US" sz="2000" b="1" dirty="0" err="1" smtClean="0"/>
              <a:t>Unternehmen</a:t>
            </a:r>
            <a:r>
              <a:rPr lang="en-US" sz="2000" b="1" dirty="0" smtClean="0"/>
              <a:t>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Vertrieb</a:t>
            </a: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Referenzen</a:t>
            </a:r>
          </a:p>
          <a:p>
            <a:pPr>
              <a:defRPr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Warum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LANCOM?</a:t>
            </a:r>
          </a:p>
          <a:p>
            <a:pPr>
              <a:buFont typeface="Wingdings" pitchFamily="2" charset="2"/>
              <a:buNone/>
              <a:defRPr/>
            </a:pPr>
            <a:endParaRPr lang="de-DE" dirty="0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LANCOM Systems </a:t>
            </a:r>
            <a:br>
              <a:rPr lang="de-DE" smtClean="0"/>
            </a:br>
            <a:r>
              <a:rPr lang="de-DE" sz="2000" b="0" smtClean="0"/>
              <a:t>Übersicht</a:t>
            </a:r>
          </a:p>
        </p:txBody>
      </p:sp>
      <p:sp>
        <p:nvSpPr>
          <p:cNvPr id="77828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73213"/>
            <a:ext cx="6543675" cy="4164012"/>
          </a:xfrm>
        </p:spPr>
        <p:txBody>
          <a:bodyPr/>
          <a:lstStyle/>
          <a:p>
            <a:pPr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Das Unternehmen </a:t>
            </a:r>
          </a:p>
          <a:p>
            <a:pPr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Vertrieb und Kunden</a:t>
            </a:r>
          </a:p>
          <a:p>
            <a:pPr>
              <a:defRPr/>
            </a:pPr>
            <a:r>
              <a:rPr lang="de-DE" dirty="0" smtClean="0">
                <a:solidFill>
                  <a:schemeClr val="bg1">
                    <a:lumMod val="65000"/>
                  </a:schemeClr>
                </a:solidFill>
              </a:rPr>
              <a:t>Referenzen</a:t>
            </a:r>
          </a:p>
          <a:p>
            <a:pPr>
              <a:defRPr/>
            </a:pPr>
            <a:r>
              <a:rPr lang="de-DE" sz="2000" b="1" dirty="0" smtClean="0"/>
              <a:t>Warum LANCOM</a:t>
            </a:r>
            <a:r>
              <a:rPr lang="en-US" sz="2000" b="1" dirty="0" smtClean="0"/>
              <a:t>?</a:t>
            </a:r>
          </a:p>
          <a:p>
            <a:pPr>
              <a:buFont typeface="Wingdings" pitchFamily="2" charset="2"/>
              <a:buNone/>
              <a:defRPr/>
            </a:pPr>
            <a:endParaRPr lang="de-DE" dirty="0" smtClean="0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 txBox="1">
            <a:spLocks noChangeArrowheads="1"/>
          </p:cNvSpPr>
          <p:nvPr/>
        </p:nvSpPr>
        <p:spPr bwMode="auto">
          <a:xfrm>
            <a:off x="706438" y="1778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500"/>
              </a:lnSpc>
            </a:pPr>
            <a:r>
              <a:rPr kumimoji="1" lang="de-DE" sz="2400" b="1">
                <a:solidFill>
                  <a:schemeClr val="bg1"/>
                </a:solidFill>
              </a:rPr>
              <a:t>Warum LANCOM? </a:t>
            </a:r>
            <a:r>
              <a:rPr kumimoji="1" lang="de-DE" sz="2000" b="1">
                <a:solidFill>
                  <a:schemeClr val="bg1"/>
                </a:solidFill>
              </a:rPr>
              <a:t/>
            </a:r>
            <a:br>
              <a:rPr kumimoji="1" lang="de-DE" sz="2000" b="1">
                <a:solidFill>
                  <a:schemeClr val="bg1"/>
                </a:solidFill>
              </a:rPr>
            </a:br>
            <a:r>
              <a:rPr kumimoji="1" lang="de-DE" sz="2000">
                <a:solidFill>
                  <a:schemeClr val="bg1"/>
                </a:solidFill>
              </a:rPr>
              <a:t>Vorteile für unsere Fachhändler</a:t>
            </a:r>
          </a:p>
        </p:txBody>
      </p:sp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762000" y="1589088"/>
            <a:ext cx="5248275" cy="4306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Höchste</a:t>
            </a:r>
            <a:r>
              <a:rPr lang="de-DE" sz="1400" b="1">
                <a:solidFill>
                  <a:schemeClr val="accent1"/>
                </a:solidFill>
              </a:rPr>
              <a:t> Qualität und Sicherheit „Made in Germany“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Ganzheitlicher und </a:t>
            </a:r>
            <a:r>
              <a:rPr lang="de-DE" sz="1400" b="1">
                <a:solidFill>
                  <a:schemeClr val="accent1"/>
                </a:solidFill>
              </a:rPr>
              <a:t>deutschsprachiger Support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Europäische </a:t>
            </a:r>
            <a:r>
              <a:rPr lang="de-DE" sz="1400" b="1">
                <a:solidFill>
                  <a:schemeClr val="accent1"/>
                </a:solidFill>
              </a:rPr>
              <a:t>Produkte für europäische Marktanforderungen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Fokus auf exzellente </a:t>
            </a:r>
            <a:r>
              <a:rPr lang="de-DE" sz="1400" b="1">
                <a:solidFill>
                  <a:schemeClr val="accent1"/>
                </a:solidFill>
              </a:rPr>
              <a:t>Kundenbindung und Investitionsschutz  </a:t>
            </a:r>
            <a:endParaRPr lang="de-DE" sz="1400"/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Lebendiges </a:t>
            </a:r>
            <a:r>
              <a:rPr lang="de-DE" sz="1400" b="1">
                <a:solidFill>
                  <a:schemeClr val="accent1"/>
                </a:solidFill>
              </a:rPr>
              <a:t>LANvantage</a:t>
            </a:r>
            <a:r>
              <a:rPr lang="de-DE" sz="1400"/>
              <a:t> </a:t>
            </a:r>
            <a:r>
              <a:rPr lang="de-DE" sz="1400" b="1">
                <a:solidFill>
                  <a:schemeClr val="accent1"/>
                </a:solidFill>
              </a:rPr>
              <a:t>Partnerprogramm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 b="1">
                <a:solidFill>
                  <a:schemeClr val="accent1"/>
                </a:solidFill>
              </a:rPr>
              <a:t>Klares Bekenntnis zum Channel-Vertrieb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 b="1">
                <a:solidFill>
                  <a:schemeClr val="accent1"/>
                </a:solidFill>
              </a:rPr>
              <a:t>Attraktive Endkundenpreise und Channelmargen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 b="1">
                <a:solidFill>
                  <a:schemeClr val="accent1"/>
                </a:solidFill>
              </a:rPr>
              <a:t>Kundenspezifische Anpassungen </a:t>
            </a:r>
            <a:r>
              <a:rPr lang="de-DE" sz="1400"/>
              <a:t>in Projekten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00000"/>
              <a:buFont typeface="Wingdings" pitchFamily="2" charset="2"/>
              <a:buChar char="§"/>
            </a:pPr>
            <a:endParaRPr lang="de-DE" sz="1600"/>
          </a:p>
          <a:p>
            <a:pPr marL="355600" indent="-355600">
              <a:spcBef>
                <a:spcPct val="20000"/>
              </a:spcBef>
              <a:buClr>
                <a:srgbClr val="7598C3"/>
              </a:buClr>
              <a:buSzPct val="140000"/>
              <a:buFont typeface="Wingdings" pitchFamily="2" charset="2"/>
              <a:buNone/>
            </a:pPr>
            <a:endParaRPr lang="de-DE" sz="1600"/>
          </a:p>
          <a:p>
            <a:pPr marL="355600" indent="-355600">
              <a:spcBef>
                <a:spcPct val="20000"/>
              </a:spcBef>
              <a:buClr>
                <a:srgbClr val="7598C3"/>
              </a:buClr>
              <a:buSzPct val="140000"/>
              <a:buFont typeface="Wingdings" pitchFamily="2" charset="2"/>
              <a:buChar char="§"/>
            </a:pPr>
            <a:endParaRPr lang="de-DE" sz="1600"/>
          </a:p>
        </p:txBody>
      </p:sp>
      <p:sp>
        <p:nvSpPr>
          <p:cNvPr id="10" name="Datumsplatzhalter 9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 txBox="1">
            <a:spLocks noChangeArrowheads="1"/>
          </p:cNvSpPr>
          <p:nvPr/>
        </p:nvSpPr>
        <p:spPr bwMode="auto">
          <a:xfrm>
            <a:off x="706438" y="165100"/>
            <a:ext cx="65182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2500"/>
              </a:lnSpc>
            </a:pPr>
            <a:r>
              <a:rPr kumimoji="1" lang="de-DE" sz="2400" b="1">
                <a:solidFill>
                  <a:schemeClr val="bg1"/>
                </a:solidFill>
              </a:rPr>
              <a:t>Warum LANCOM? </a:t>
            </a:r>
            <a:r>
              <a:rPr kumimoji="1" lang="de-DE" sz="2000" b="1">
                <a:solidFill>
                  <a:schemeClr val="bg1"/>
                </a:solidFill>
              </a:rPr>
              <a:t/>
            </a:r>
            <a:br>
              <a:rPr kumimoji="1" lang="de-DE" sz="2000" b="1">
                <a:solidFill>
                  <a:schemeClr val="bg1"/>
                </a:solidFill>
              </a:rPr>
            </a:br>
            <a:r>
              <a:rPr kumimoji="1" lang="de-DE" sz="2000">
                <a:solidFill>
                  <a:schemeClr val="bg1"/>
                </a:solidFill>
              </a:rPr>
              <a:t>Vorteile für unsere Kunden</a:t>
            </a:r>
          </a:p>
        </p:txBody>
      </p:sp>
      <p:sp>
        <p:nvSpPr>
          <p:cNvPr id="44035" name="Rectangle 5"/>
          <p:cNvSpPr>
            <a:spLocks noChangeArrowheads="1"/>
          </p:cNvSpPr>
          <p:nvPr/>
        </p:nvSpPr>
        <p:spPr bwMode="auto">
          <a:xfrm>
            <a:off x="762000" y="1589088"/>
            <a:ext cx="5781675" cy="411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Höchste</a:t>
            </a:r>
            <a:r>
              <a:rPr lang="de-DE" sz="1400" b="1">
                <a:solidFill>
                  <a:schemeClr val="accent1"/>
                </a:solidFill>
              </a:rPr>
              <a:t> Qualität und Sicherheit „Made in Germany“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Exzellenter </a:t>
            </a:r>
            <a:r>
              <a:rPr lang="de-DE" sz="1400" b="1">
                <a:solidFill>
                  <a:schemeClr val="accent1"/>
                </a:solidFill>
              </a:rPr>
              <a:t>deutschsprachiger Support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Europäische </a:t>
            </a:r>
            <a:r>
              <a:rPr lang="de-DE" sz="1400" b="1">
                <a:solidFill>
                  <a:schemeClr val="accent1"/>
                </a:solidFill>
              </a:rPr>
              <a:t>Produkte für europäische Marktanforderungen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 b="1">
                <a:solidFill>
                  <a:schemeClr val="accent1"/>
                </a:solidFill>
              </a:rPr>
              <a:t>Kostenlose Software-Updates</a:t>
            </a:r>
            <a:r>
              <a:rPr lang="de-DE" sz="1400"/>
              <a:t> über viele Jahre hinweg (Investitionsschutz)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/>
              <a:t>Einheitliche Produktkonfiguration durch </a:t>
            </a:r>
            <a:r>
              <a:rPr lang="de-DE" sz="1400" b="1">
                <a:solidFill>
                  <a:schemeClr val="accent1"/>
                </a:solidFill>
              </a:rPr>
              <a:t>eigenes Betriebssystem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ü"/>
            </a:pPr>
            <a:r>
              <a:rPr lang="de-DE" sz="1400" b="1">
                <a:solidFill>
                  <a:schemeClr val="accent1"/>
                </a:solidFill>
              </a:rPr>
              <a:t>Kundenspezifische Anpassungen </a:t>
            </a:r>
            <a:r>
              <a:rPr lang="de-DE" sz="1400"/>
              <a:t>in Projekten</a:t>
            </a:r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10000"/>
            </a:pPr>
            <a:endParaRPr lang="de-DE" sz="1600"/>
          </a:p>
          <a:p>
            <a:pPr marL="355600" indent="-355600">
              <a:spcBef>
                <a:spcPct val="75000"/>
              </a:spcBef>
              <a:buClr>
                <a:srgbClr val="3B80C2"/>
              </a:buClr>
              <a:buSzPct val="100000"/>
            </a:pPr>
            <a:r>
              <a:rPr lang="de-DE" b="1"/>
              <a:t>			</a:t>
            </a:r>
          </a:p>
          <a:p>
            <a:pPr marL="355600" indent="-355600">
              <a:spcBef>
                <a:spcPct val="20000"/>
              </a:spcBef>
              <a:buClr>
                <a:srgbClr val="3B80C2"/>
              </a:buClr>
              <a:buSzPct val="100000"/>
            </a:pPr>
            <a:r>
              <a:rPr lang="de-DE" sz="1600" b="1"/>
              <a:t> </a:t>
            </a:r>
            <a:endParaRPr lang="de-DE" sz="1600"/>
          </a:p>
          <a:p>
            <a:pPr marL="355600" indent="-355600">
              <a:spcBef>
                <a:spcPct val="20000"/>
              </a:spcBef>
              <a:buClr>
                <a:srgbClr val="7598C3"/>
              </a:buClr>
              <a:buSzPct val="140000"/>
              <a:buFont typeface="Wingdings" pitchFamily="2" charset="2"/>
              <a:buNone/>
            </a:pPr>
            <a:endParaRPr lang="de-DE" sz="1600"/>
          </a:p>
          <a:p>
            <a:pPr marL="355600" indent="-355600">
              <a:spcBef>
                <a:spcPct val="20000"/>
              </a:spcBef>
              <a:buClr>
                <a:srgbClr val="7598C3"/>
              </a:buClr>
              <a:buSzPct val="140000"/>
              <a:buFont typeface="Wingdings" pitchFamily="2" charset="2"/>
              <a:buChar char="§"/>
            </a:pPr>
            <a:endParaRPr lang="de-DE" sz="1600"/>
          </a:p>
        </p:txBody>
      </p:sp>
      <p:sp>
        <p:nvSpPr>
          <p:cNvPr id="6" name="Datumsplatzhalter 5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Vielen Dank!</a:t>
            </a:r>
            <a:br>
              <a:rPr lang="de-DE" smtClean="0"/>
            </a:br>
            <a:endParaRPr lang="de-DE" smtClean="0"/>
          </a:p>
        </p:txBody>
      </p:sp>
      <p:pic>
        <p:nvPicPr>
          <p:cNvPr id="45059" name="Picture 4" descr="LANCOM_Logo_4c-1neu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6325" y="6284913"/>
            <a:ext cx="13192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766763" y="1573213"/>
            <a:ext cx="6030912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b="1" dirty="0">
              <a:solidFill>
                <a:srgbClr val="797979"/>
              </a:solidFill>
            </a:endParaRPr>
          </a:p>
          <a:p>
            <a:pPr algn="ctr"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r>
              <a:rPr lang="de-DE" sz="2400" b="1" dirty="0">
                <a:solidFill>
                  <a:srgbClr val="797979"/>
                </a:solidFill>
              </a:rPr>
              <a:t>Wir wünschen Euch einen guten und erfolgreichen Start bei LANCOM!</a:t>
            </a: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b="1" dirty="0">
              <a:solidFill>
                <a:srgbClr val="797979"/>
              </a:solidFill>
            </a:endParaRP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b="1" dirty="0">
              <a:solidFill>
                <a:srgbClr val="797979"/>
              </a:solidFill>
            </a:endParaRP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r>
              <a:rPr lang="de-DE" sz="1600" dirty="0">
                <a:solidFill>
                  <a:srgbClr val="797979"/>
                </a:solidFill>
              </a:rPr>
              <a:t>LANCOM Systems GmbH</a:t>
            </a:r>
            <a:r>
              <a:rPr lang="de-DE" sz="1600" b="1" dirty="0">
                <a:solidFill>
                  <a:srgbClr val="797979"/>
                </a:solidFill>
              </a:rPr>
              <a:t/>
            </a:r>
            <a:br>
              <a:rPr lang="de-DE" sz="1600" b="1" dirty="0">
                <a:solidFill>
                  <a:srgbClr val="797979"/>
                </a:solidFill>
              </a:rPr>
            </a:br>
            <a:r>
              <a:rPr lang="de-DE" sz="1600" dirty="0">
                <a:solidFill>
                  <a:srgbClr val="797979"/>
                </a:solidFill>
              </a:rPr>
              <a:t>Adenauerstraße 20/B2</a:t>
            </a:r>
            <a:br>
              <a:rPr lang="de-DE" sz="1600" dirty="0">
                <a:solidFill>
                  <a:srgbClr val="797979"/>
                </a:solidFill>
              </a:rPr>
            </a:br>
            <a:r>
              <a:rPr lang="de-DE" sz="1600" dirty="0">
                <a:solidFill>
                  <a:srgbClr val="797979"/>
                </a:solidFill>
              </a:rPr>
              <a:t>52146 </a:t>
            </a:r>
            <a:r>
              <a:rPr lang="de-DE" sz="1600" dirty="0" smtClean="0">
                <a:solidFill>
                  <a:srgbClr val="797979"/>
                </a:solidFill>
              </a:rPr>
              <a:t>Würselen</a:t>
            </a: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dirty="0" smtClean="0">
              <a:solidFill>
                <a:srgbClr val="797979"/>
              </a:solidFill>
            </a:endParaRP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dirty="0" smtClean="0">
              <a:solidFill>
                <a:srgbClr val="797979"/>
              </a:solidFill>
            </a:endParaRPr>
          </a:p>
          <a:p>
            <a:pPr>
              <a:spcBef>
                <a:spcPct val="115000"/>
              </a:spcBef>
              <a:buClr>
                <a:srgbClr val="3B80C2"/>
              </a:buClr>
              <a:buSzPct val="110000"/>
              <a:buFont typeface="Wingdings" pitchFamily="2" charset="2"/>
              <a:buNone/>
            </a:pPr>
            <a:endParaRPr lang="de-DE" sz="1600" dirty="0">
              <a:solidFill>
                <a:srgbClr val="797979"/>
              </a:solidFill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Historie </a:t>
            </a:r>
          </a:p>
        </p:txBody>
      </p:sp>
      <p:sp>
        <p:nvSpPr>
          <p:cNvPr id="25603" name="Rectangle 8"/>
          <p:cNvSpPr>
            <a:spLocks noGrp="1" noChangeArrowheads="1"/>
          </p:cNvSpPr>
          <p:nvPr>
            <p:ph idx="1"/>
          </p:nvPr>
        </p:nvSpPr>
        <p:spPr>
          <a:xfrm>
            <a:off x="765176" y="1573213"/>
            <a:ext cx="6711950" cy="4524315"/>
          </a:xfrm>
        </p:spPr>
        <p:txBody>
          <a:bodyPr wrap="square">
            <a:spAutoFit/>
          </a:bodyPr>
          <a:lstStyle/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1991</a:t>
            </a:r>
            <a:r>
              <a:rPr lang="de-DE" sz="1400" dirty="0" smtClean="0">
                <a:solidFill>
                  <a:schemeClr val="tx1"/>
                </a:solidFill>
              </a:rPr>
              <a:t>	Entwicklung der ersten ISDN- und LANCOM Bridge / Router-	Produkte (ELSA GmbH, Aachen)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2002</a:t>
            </a:r>
            <a:r>
              <a:rPr lang="de-DE" sz="1400" dirty="0" smtClean="0">
                <a:solidFill>
                  <a:schemeClr val="accent1"/>
                </a:solidFill>
              </a:rPr>
              <a:t>	</a:t>
            </a:r>
            <a:r>
              <a:rPr lang="de-DE" sz="1400" dirty="0" smtClean="0">
                <a:solidFill>
                  <a:schemeClr val="tx1"/>
                </a:solidFill>
              </a:rPr>
              <a:t>Management </a:t>
            </a:r>
            <a:r>
              <a:rPr lang="de-DE" sz="1400" dirty="0" err="1" smtClean="0">
                <a:solidFill>
                  <a:schemeClr val="tx1"/>
                </a:solidFill>
              </a:rPr>
              <a:t>Buy</a:t>
            </a:r>
            <a:r>
              <a:rPr lang="de-DE" sz="1400" dirty="0" smtClean="0">
                <a:solidFill>
                  <a:schemeClr val="tx1"/>
                </a:solidFill>
              </a:rPr>
              <a:t>-Out des Geschäftsbereiches – Gründung der 	LANCOM Systems GmbH; die Dt. Telekom wird einer der 	ersten Kunden. Produktlinien sind Wireless LAN, Internet 	Access sowie Standortvernetzung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2005</a:t>
            </a:r>
            <a:r>
              <a:rPr lang="de-DE" sz="1400" dirty="0" smtClean="0">
                <a:solidFill>
                  <a:schemeClr val="tx1"/>
                </a:solidFill>
              </a:rPr>
              <a:t>	</a:t>
            </a:r>
            <a:r>
              <a:rPr lang="de-DE" sz="1400" dirty="0" smtClean="0"/>
              <a:t>Erste Schritte zur Internationalisierung: LANCOM eröffnet </a:t>
            </a:r>
            <a:br>
              <a:rPr lang="de-DE" sz="1400" dirty="0" smtClean="0"/>
            </a:br>
            <a:r>
              <a:rPr lang="de-DE" sz="1400" dirty="0" smtClean="0"/>
              <a:t>	Vertriebsbüros im europäischen Ausland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2007</a:t>
            </a:r>
            <a:r>
              <a:rPr lang="de-DE" sz="1400" dirty="0" smtClean="0"/>
              <a:t>	Umsatz erreicht die 20 Mio. Euro-Marke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2008</a:t>
            </a:r>
            <a:r>
              <a:rPr lang="de-DE" sz="1400" dirty="0" smtClean="0"/>
              <a:t>	115 Mitarbeiter erwirtschaften 21,7 Mio. Umsatz, bei WLAN 	wächst LANCOM mit +23% deutlich stärker als der Markt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2009</a:t>
            </a:r>
            <a:r>
              <a:rPr lang="de-DE" sz="1400" dirty="0" smtClean="0"/>
              <a:t>	LANCOM gewinnt eine Reihe angesehener Preise und 	Auszeichnungen, Umsatz steigt auf 23,8 Mio. Euro (+9,7%) 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2010</a:t>
            </a:r>
            <a:r>
              <a:rPr lang="de-DE" sz="1400" dirty="0" smtClean="0"/>
              <a:t>	Neue 300 </a:t>
            </a:r>
            <a:r>
              <a:rPr lang="de-DE" sz="1400" dirty="0" err="1" smtClean="0"/>
              <a:t>Mbit</a:t>
            </a:r>
            <a:r>
              <a:rPr lang="de-DE" sz="1400" dirty="0" smtClean="0"/>
              <a:t>/s WLAN Produktfamilie, Einstieg in den VDSL- und 	3G/4G-Markt, Umsatz: 26 Mio. EUR</a:t>
            </a:r>
          </a:p>
          <a:p>
            <a:pPr>
              <a:spcBef>
                <a:spcPct val="25000"/>
              </a:spcBef>
              <a:tabLst>
                <a:tab pos="985838" algn="l"/>
              </a:tabLst>
            </a:pPr>
            <a:r>
              <a:rPr lang="de-DE" sz="1400" b="1" dirty="0" smtClean="0">
                <a:solidFill>
                  <a:schemeClr val="accent1"/>
                </a:solidFill>
              </a:rPr>
              <a:t>2011</a:t>
            </a:r>
            <a:r>
              <a:rPr lang="de-DE" sz="1400" dirty="0" smtClean="0"/>
              <a:t>	Mehr als 20 neuen Produkten im Router-Bereich, inkl. Industrie- und 	</a:t>
            </a:r>
            <a:r>
              <a:rPr lang="de-DE" sz="1400" dirty="0" err="1" smtClean="0"/>
              <a:t>Outdoor</a:t>
            </a:r>
            <a:r>
              <a:rPr lang="de-DE" sz="1400" dirty="0" smtClean="0"/>
              <a:t> Versionen, Verkauf des 1.-Mio. Produktes, Anzahl der MA 	beträgt 140.</a:t>
            </a:r>
          </a:p>
          <a:p>
            <a:pPr>
              <a:spcBef>
                <a:spcPct val="25000"/>
              </a:spcBef>
              <a:buNone/>
              <a:tabLst>
                <a:tab pos="985838" algn="l"/>
              </a:tabLst>
            </a:pPr>
            <a:endParaRPr lang="de-DE" sz="1400" dirty="0" smtClean="0"/>
          </a:p>
        </p:txBody>
      </p:sp>
      <p:pic>
        <p:nvPicPr>
          <p:cNvPr id="25604" name="Picture 5" descr="innovationspreis_netzwerke_20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2488" y="5795963"/>
            <a:ext cx="584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6" descr="WBI_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0688" y="5788025"/>
            <a:ext cx="590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9" descr="channel_champion_2009_telekommunikation_1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7538" y="5791200"/>
            <a:ext cx="642937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27" descr="auszeichnung-1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6488" y="5794375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Datumsplatzhalt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/>
              <a:t>05.12.2011</a:t>
            </a:r>
            <a:endParaRPr lang="en-US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  <p:pic>
        <p:nvPicPr>
          <p:cNvPr id="25610" name="Grafik 14"/>
          <p:cNvPicPr>
            <a:picLocks noChangeAspect="1" noChangeArrowheads="1"/>
          </p:cNvPicPr>
          <p:nvPr/>
        </p:nvPicPr>
        <p:blipFill>
          <a:blip r:embed="rId6" cstate="print"/>
          <a:srcRect l="17365" r="16168"/>
          <a:stretch>
            <a:fillRect/>
          </a:stretch>
        </p:blipFill>
        <p:spPr bwMode="auto">
          <a:xfrm>
            <a:off x="5230813" y="5773738"/>
            <a:ext cx="708025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</a:t>
            </a:r>
            <a:br>
              <a:rPr lang="de-DE" smtClean="0"/>
            </a:br>
            <a:r>
              <a:rPr lang="de-DE" sz="2000" b="0" smtClean="0"/>
              <a:t>Positionierung</a:t>
            </a:r>
          </a:p>
        </p:txBody>
      </p:sp>
      <p:grpSp>
        <p:nvGrpSpPr>
          <p:cNvPr id="7172" name="Gruppieren 163"/>
          <p:cNvGrpSpPr>
            <a:grpSpLocks/>
          </p:cNvGrpSpPr>
          <p:nvPr/>
        </p:nvGrpSpPr>
        <p:grpSpPr bwMode="auto">
          <a:xfrm>
            <a:off x="790575" y="4473575"/>
            <a:ext cx="5743575" cy="1358900"/>
            <a:chOff x="790575" y="4949825"/>
            <a:chExt cx="5743575" cy="1358900"/>
          </a:xfrm>
        </p:grpSpPr>
        <p:grpSp>
          <p:nvGrpSpPr>
            <p:cNvPr id="7178" name="Group 297"/>
            <p:cNvGrpSpPr>
              <a:grpSpLocks/>
            </p:cNvGrpSpPr>
            <p:nvPr/>
          </p:nvGrpSpPr>
          <p:grpSpPr bwMode="auto">
            <a:xfrm>
              <a:off x="790575" y="4949825"/>
              <a:ext cx="5743575" cy="1358900"/>
              <a:chOff x="0" y="1253"/>
              <a:chExt cx="5760" cy="1089"/>
            </a:xfrm>
          </p:grpSpPr>
          <p:grpSp>
            <p:nvGrpSpPr>
              <p:cNvPr id="7182" name="Group 3"/>
              <p:cNvGrpSpPr>
                <a:grpSpLocks/>
              </p:cNvGrpSpPr>
              <p:nvPr/>
            </p:nvGrpSpPr>
            <p:grpSpPr bwMode="auto">
              <a:xfrm>
                <a:off x="0" y="1253"/>
                <a:ext cx="5760" cy="1089"/>
                <a:chOff x="0" y="2795"/>
                <a:chExt cx="5760" cy="1089"/>
              </a:xfrm>
            </p:grpSpPr>
            <p:sp>
              <p:nvSpPr>
                <p:cNvPr id="7187" name="Rectangle 4"/>
                <p:cNvSpPr>
                  <a:spLocks noChangeArrowheads="1"/>
                </p:cNvSpPr>
                <p:nvPr/>
              </p:nvSpPr>
              <p:spPr bwMode="auto">
                <a:xfrm>
                  <a:off x="0" y="2795"/>
                  <a:ext cx="5760" cy="108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88" name="AutoShape 5"/>
                <p:cNvSpPr>
                  <a:spLocks noChangeArrowheads="1"/>
                </p:cNvSpPr>
                <p:nvPr/>
              </p:nvSpPr>
              <p:spPr bwMode="auto">
                <a:xfrm>
                  <a:off x="1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89" name="AutoShape 6"/>
                <p:cNvSpPr>
                  <a:spLocks noChangeArrowheads="1"/>
                </p:cNvSpPr>
                <p:nvPr/>
              </p:nvSpPr>
              <p:spPr bwMode="auto">
                <a:xfrm>
                  <a:off x="9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0" name="AutoShape 7"/>
                <p:cNvSpPr>
                  <a:spLocks noChangeArrowheads="1"/>
                </p:cNvSpPr>
                <p:nvPr/>
              </p:nvSpPr>
              <p:spPr bwMode="auto">
                <a:xfrm>
                  <a:off x="18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1" name="AutoShape 8"/>
                <p:cNvSpPr>
                  <a:spLocks noChangeArrowheads="1"/>
                </p:cNvSpPr>
                <p:nvPr/>
              </p:nvSpPr>
              <p:spPr bwMode="auto">
                <a:xfrm>
                  <a:off x="26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2" name="AutoShape 9"/>
                <p:cNvSpPr>
                  <a:spLocks noChangeArrowheads="1"/>
                </p:cNvSpPr>
                <p:nvPr/>
              </p:nvSpPr>
              <p:spPr bwMode="auto">
                <a:xfrm>
                  <a:off x="34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3" name="AutoShape 10"/>
                <p:cNvSpPr>
                  <a:spLocks noChangeArrowheads="1"/>
                </p:cNvSpPr>
                <p:nvPr/>
              </p:nvSpPr>
              <p:spPr bwMode="auto">
                <a:xfrm>
                  <a:off x="42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4" name="AutoShape 11"/>
                <p:cNvSpPr>
                  <a:spLocks noChangeArrowheads="1"/>
                </p:cNvSpPr>
                <p:nvPr/>
              </p:nvSpPr>
              <p:spPr bwMode="auto">
                <a:xfrm>
                  <a:off x="51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5" name="AutoShape 12"/>
                <p:cNvSpPr>
                  <a:spLocks noChangeArrowheads="1"/>
                </p:cNvSpPr>
                <p:nvPr/>
              </p:nvSpPr>
              <p:spPr bwMode="auto">
                <a:xfrm>
                  <a:off x="59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6" name="AutoShape 13"/>
                <p:cNvSpPr>
                  <a:spLocks noChangeArrowheads="1"/>
                </p:cNvSpPr>
                <p:nvPr/>
              </p:nvSpPr>
              <p:spPr bwMode="auto">
                <a:xfrm>
                  <a:off x="67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7" name="AutoShape 14"/>
                <p:cNvSpPr>
                  <a:spLocks noChangeArrowheads="1"/>
                </p:cNvSpPr>
                <p:nvPr/>
              </p:nvSpPr>
              <p:spPr bwMode="auto">
                <a:xfrm>
                  <a:off x="75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8" name="AutoShape 15"/>
                <p:cNvSpPr>
                  <a:spLocks noChangeArrowheads="1"/>
                </p:cNvSpPr>
                <p:nvPr/>
              </p:nvSpPr>
              <p:spPr bwMode="auto">
                <a:xfrm>
                  <a:off x="83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199" name="AutoShape 16"/>
                <p:cNvSpPr>
                  <a:spLocks noChangeArrowheads="1"/>
                </p:cNvSpPr>
                <p:nvPr/>
              </p:nvSpPr>
              <p:spPr bwMode="auto">
                <a:xfrm>
                  <a:off x="92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0" name="AutoShape 17"/>
                <p:cNvSpPr>
                  <a:spLocks noChangeArrowheads="1"/>
                </p:cNvSpPr>
                <p:nvPr/>
              </p:nvSpPr>
              <p:spPr bwMode="auto">
                <a:xfrm>
                  <a:off x="100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1" name="AutoShape 18"/>
                <p:cNvSpPr>
                  <a:spLocks noChangeArrowheads="1"/>
                </p:cNvSpPr>
                <p:nvPr/>
              </p:nvSpPr>
              <p:spPr bwMode="auto">
                <a:xfrm>
                  <a:off x="108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2" name="AutoShape 19"/>
                <p:cNvSpPr>
                  <a:spLocks noChangeArrowheads="1"/>
                </p:cNvSpPr>
                <p:nvPr/>
              </p:nvSpPr>
              <p:spPr bwMode="auto">
                <a:xfrm>
                  <a:off x="116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3" name="AutoShape 20"/>
                <p:cNvSpPr>
                  <a:spLocks noChangeArrowheads="1"/>
                </p:cNvSpPr>
                <p:nvPr/>
              </p:nvSpPr>
              <p:spPr bwMode="auto">
                <a:xfrm>
                  <a:off x="125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4" name="AutoShape 21"/>
                <p:cNvSpPr>
                  <a:spLocks noChangeArrowheads="1"/>
                </p:cNvSpPr>
                <p:nvPr/>
              </p:nvSpPr>
              <p:spPr bwMode="auto">
                <a:xfrm>
                  <a:off x="133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5" name="AutoShape 22"/>
                <p:cNvSpPr>
                  <a:spLocks noChangeArrowheads="1"/>
                </p:cNvSpPr>
                <p:nvPr/>
              </p:nvSpPr>
              <p:spPr bwMode="auto">
                <a:xfrm>
                  <a:off x="141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6" name="AutoShape 23"/>
                <p:cNvSpPr>
                  <a:spLocks noChangeArrowheads="1"/>
                </p:cNvSpPr>
                <p:nvPr/>
              </p:nvSpPr>
              <p:spPr bwMode="auto">
                <a:xfrm>
                  <a:off x="149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7" name="AutoShape 24"/>
                <p:cNvSpPr>
                  <a:spLocks noChangeArrowheads="1"/>
                </p:cNvSpPr>
                <p:nvPr/>
              </p:nvSpPr>
              <p:spPr bwMode="auto">
                <a:xfrm>
                  <a:off x="158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8" name="AutoShape 25"/>
                <p:cNvSpPr>
                  <a:spLocks noChangeArrowheads="1"/>
                </p:cNvSpPr>
                <p:nvPr/>
              </p:nvSpPr>
              <p:spPr bwMode="auto">
                <a:xfrm>
                  <a:off x="166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09" name="AutoShape 26"/>
                <p:cNvSpPr>
                  <a:spLocks noChangeArrowheads="1"/>
                </p:cNvSpPr>
                <p:nvPr/>
              </p:nvSpPr>
              <p:spPr bwMode="auto">
                <a:xfrm>
                  <a:off x="174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0" name="AutoShape 27"/>
                <p:cNvSpPr>
                  <a:spLocks noChangeArrowheads="1"/>
                </p:cNvSpPr>
                <p:nvPr/>
              </p:nvSpPr>
              <p:spPr bwMode="auto">
                <a:xfrm>
                  <a:off x="182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1" name="AutoShape 28"/>
                <p:cNvSpPr>
                  <a:spLocks noChangeArrowheads="1"/>
                </p:cNvSpPr>
                <p:nvPr/>
              </p:nvSpPr>
              <p:spPr bwMode="auto">
                <a:xfrm>
                  <a:off x="190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2" name="AutoShape 29"/>
                <p:cNvSpPr>
                  <a:spLocks noChangeArrowheads="1"/>
                </p:cNvSpPr>
                <p:nvPr/>
              </p:nvSpPr>
              <p:spPr bwMode="auto">
                <a:xfrm>
                  <a:off x="199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3" name="AutoShape 30"/>
                <p:cNvSpPr>
                  <a:spLocks noChangeArrowheads="1"/>
                </p:cNvSpPr>
                <p:nvPr/>
              </p:nvSpPr>
              <p:spPr bwMode="auto">
                <a:xfrm>
                  <a:off x="207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4" name="AutoShape 31"/>
                <p:cNvSpPr>
                  <a:spLocks noChangeArrowheads="1"/>
                </p:cNvSpPr>
                <p:nvPr/>
              </p:nvSpPr>
              <p:spPr bwMode="auto">
                <a:xfrm>
                  <a:off x="215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5" name="AutoShape 32"/>
                <p:cNvSpPr>
                  <a:spLocks noChangeArrowheads="1"/>
                </p:cNvSpPr>
                <p:nvPr/>
              </p:nvSpPr>
              <p:spPr bwMode="auto">
                <a:xfrm>
                  <a:off x="223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6" name="AutoShape 33"/>
                <p:cNvSpPr>
                  <a:spLocks noChangeArrowheads="1"/>
                </p:cNvSpPr>
                <p:nvPr/>
              </p:nvSpPr>
              <p:spPr bwMode="auto">
                <a:xfrm>
                  <a:off x="232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7" name="AutoShape 34"/>
                <p:cNvSpPr>
                  <a:spLocks noChangeArrowheads="1"/>
                </p:cNvSpPr>
                <p:nvPr/>
              </p:nvSpPr>
              <p:spPr bwMode="auto">
                <a:xfrm>
                  <a:off x="240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8" name="AutoShape 35"/>
                <p:cNvSpPr>
                  <a:spLocks noChangeArrowheads="1"/>
                </p:cNvSpPr>
                <p:nvPr/>
              </p:nvSpPr>
              <p:spPr bwMode="auto">
                <a:xfrm>
                  <a:off x="248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19" name="AutoShape 36"/>
                <p:cNvSpPr>
                  <a:spLocks noChangeArrowheads="1"/>
                </p:cNvSpPr>
                <p:nvPr/>
              </p:nvSpPr>
              <p:spPr bwMode="auto">
                <a:xfrm>
                  <a:off x="256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0" name="AutoShape 37"/>
                <p:cNvSpPr>
                  <a:spLocks noChangeArrowheads="1"/>
                </p:cNvSpPr>
                <p:nvPr/>
              </p:nvSpPr>
              <p:spPr bwMode="auto">
                <a:xfrm>
                  <a:off x="264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1" name="AutoShape 38"/>
                <p:cNvSpPr>
                  <a:spLocks noChangeArrowheads="1"/>
                </p:cNvSpPr>
                <p:nvPr/>
              </p:nvSpPr>
              <p:spPr bwMode="auto">
                <a:xfrm>
                  <a:off x="273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2" name="AutoShape 39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3" name="AutoShape 40"/>
                <p:cNvSpPr>
                  <a:spLocks noChangeArrowheads="1"/>
                </p:cNvSpPr>
                <p:nvPr/>
              </p:nvSpPr>
              <p:spPr bwMode="auto">
                <a:xfrm>
                  <a:off x="289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4" name="AutoShape 41"/>
                <p:cNvSpPr>
                  <a:spLocks noChangeArrowheads="1"/>
                </p:cNvSpPr>
                <p:nvPr/>
              </p:nvSpPr>
              <p:spPr bwMode="auto">
                <a:xfrm>
                  <a:off x="297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5" name="AutoShape 42"/>
                <p:cNvSpPr>
                  <a:spLocks noChangeArrowheads="1"/>
                </p:cNvSpPr>
                <p:nvPr/>
              </p:nvSpPr>
              <p:spPr bwMode="auto">
                <a:xfrm>
                  <a:off x="306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6" name="AutoShape 43"/>
                <p:cNvSpPr>
                  <a:spLocks noChangeArrowheads="1"/>
                </p:cNvSpPr>
                <p:nvPr/>
              </p:nvSpPr>
              <p:spPr bwMode="auto">
                <a:xfrm>
                  <a:off x="314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7" name="AutoShape 44"/>
                <p:cNvSpPr>
                  <a:spLocks noChangeArrowheads="1"/>
                </p:cNvSpPr>
                <p:nvPr/>
              </p:nvSpPr>
              <p:spPr bwMode="auto">
                <a:xfrm>
                  <a:off x="322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8" name="AutoShape 45"/>
                <p:cNvSpPr>
                  <a:spLocks noChangeArrowheads="1"/>
                </p:cNvSpPr>
                <p:nvPr/>
              </p:nvSpPr>
              <p:spPr bwMode="auto">
                <a:xfrm>
                  <a:off x="330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29" name="AutoShape 46"/>
                <p:cNvSpPr>
                  <a:spLocks noChangeArrowheads="1"/>
                </p:cNvSpPr>
                <p:nvPr/>
              </p:nvSpPr>
              <p:spPr bwMode="auto">
                <a:xfrm>
                  <a:off x="339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0" name="AutoShape 47"/>
                <p:cNvSpPr>
                  <a:spLocks noChangeArrowheads="1"/>
                </p:cNvSpPr>
                <p:nvPr/>
              </p:nvSpPr>
              <p:spPr bwMode="auto">
                <a:xfrm>
                  <a:off x="347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1" name="AutoShape 48"/>
                <p:cNvSpPr>
                  <a:spLocks noChangeArrowheads="1"/>
                </p:cNvSpPr>
                <p:nvPr/>
              </p:nvSpPr>
              <p:spPr bwMode="auto">
                <a:xfrm>
                  <a:off x="355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2" name="AutoShape 49"/>
                <p:cNvSpPr>
                  <a:spLocks noChangeArrowheads="1"/>
                </p:cNvSpPr>
                <p:nvPr/>
              </p:nvSpPr>
              <p:spPr bwMode="auto">
                <a:xfrm>
                  <a:off x="363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3" name="AutoShape 50"/>
                <p:cNvSpPr>
                  <a:spLocks noChangeArrowheads="1"/>
                </p:cNvSpPr>
                <p:nvPr/>
              </p:nvSpPr>
              <p:spPr bwMode="auto">
                <a:xfrm>
                  <a:off x="371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4" name="AutoShape 51"/>
                <p:cNvSpPr>
                  <a:spLocks noChangeArrowheads="1"/>
                </p:cNvSpPr>
                <p:nvPr/>
              </p:nvSpPr>
              <p:spPr bwMode="auto">
                <a:xfrm>
                  <a:off x="380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5" name="AutoShape 52"/>
                <p:cNvSpPr>
                  <a:spLocks noChangeArrowheads="1"/>
                </p:cNvSpPr>
                <p:nvPr/>
              </p:nvSpPr>
              <p:spPr bwMode="auto">
                <a:xfrm>
                  <a:off x="388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6" name="AutoShape 53"/>
                <p:cNvSpPr>
                  <a:spLocks noChangeArrowheads="1"/>
                </p:cNvSpPr>
                <p:nvPr/>
              </p:nvSpPr>
              <p:spPr bwMode="auto">
                <a:xfrm>
                  <a:off x="396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7" name="AutoShape 54"/>
                <p:cNvSpPr>
                  <a:spLocks noChangeArrowheads="1"/>
                </p:cNvSpPr>
                <p:nvPr/>
              </p:nvSpPr>
              <p:spPr bwMode="auto">
                <a:xfrm>
                  <a:off x="404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8" name="AutoShape 55"/>
                <p:cNvSpPr>
                  <a:spLocks noChangeArrowheads="1"/>
                </p:cNvSpPr>
                <p:nvPr/>
              </p:nvSpPr>
              <p:spPr bwMode="auto">
                <a:xfrm>
                  <a:off x="413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39" name="AutoShape 56"/>
                <p:cNvSpPr>
                  <a:spLocks noChangeArrowheads="1"/>
                </p:cNvSpPr>
                <p:nvPr/>
              </p:nvSpPr>
              <p:spPr bwMode="auto">
                <a:xfrm>
                  <a:off x="421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0" name="AutoShape 57"/>
                <p:cNvSpPr>
                  <a:spLocks noChangeArrowheads="1"/>
                </p:cNvSpPr>
                <p:nvPr/>
              </p:nvSpPr>
              <p:spPr bwMode="auto">
                <a:xfrm>
                  <a:off x="429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1" name="AutoShape 58"/>
                <p:cNvSpPr>
                  <a:spLocks noChangeArrowheads="1"/>
                </p:cNvSpPr>
                <p:nvPr/>
              </p:nvSpPr>
              <p:spPr bwMode="auto">
                <a:xfrm>
                  <a:off x="437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2" name="AutoShape 59"/>
                <p:cNvSpPr>
                  <a:spLocks noChangeArrowheads="1"/>
                </p:cNvSpPr>
                <p:nvPr/>
              </p:nvSpPr>
              <p:spPr bwMode="auto">
                <a:xfrm>
                  <a:off x="445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3" name="AutoShape 60"/>
                <p:cNvSpPr>
                  <a:spLocks noChangeArrowheads="1"/>
                </p:cNvSpPr>
                <p:nvPr/>
              </p:nvSpPr>
              <p:spPr bwMode="auto">
                <a:xfrm>
                  <a:off x="454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4" name="AutoShape 61"/>
                <p:cNvSpPr>
                  <a:spLocks noChangeArrowheads="1"/>
                </p:cNvSpPr>
                <p:nvPr/>
              </p:nvSpPr>
              <p:spPr bwMode="auto">
                <a:xfrm>
                  <a:off x="462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5" name="AutoShape 62"/>
                <p:cNvSpPr>
                  <a:spLocks noChangeArrowheads="1"/>
                </p:cNvSpPr>
                <p:nvPr/>
              </p:nvSpPr>
              <p:spPr bwMode="auto">
                <a:xfrm>
                  <a:off x="470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6" name="AutoShape 63"/>
                <p:cNvSpPr>
                  <a:spLocks noChangeArrowheads="1"/>
                </p:cNvSpPr>
                <p:nvPr/>
              </p:nvSpPr>
              <p:spPr bwMode="auto">
                <a:xfrm>
                  <a:off x="478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7" name="AutoShape 64"/>
                <p:cNvSpPr>
                  <a:spLocks noChangeArrowheads="1"/>
                </p:cNvSpPr>
                <p:nvPr/>
              </p:nvSpPr>
              <p:spPr bwMode="auto">
                <a:xfrm>
                  <a:off x="487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8" name="AutoShape 65"/>
                <p:cNvSpPr>
                  <a:spLocks noChangeArrowheads="1"/>
                </p:cNvSpPr>
                <p:nvPr/>
              </p:nvSpPr>
              <p:spPr bwMode="auto">
                <a:xfrm>
                  <a:off x="495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49" name="AutoShape 66"/>
                <p:cNvSpPr>
                  <a:spLocks noChangeArrowheads="1"/>
                </p:cNvSpPr>
                <p:nvPr/>
              </p:nvSpPr>
              <p:spPr bwMode="auto">
                <a:xfrm>
                  <a:off x="503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0" name="AutoShape 67"/>
                <p:cNvSpPr>
                  <a:spLocks noChangeArrowheads="1"/>
                </p:cNvSpPr>
                <p:nvPr/>
              </p:nvSpPr>
              <p:spPr bwMode="auto">
                <a:xfrm>
                  <a:off x="511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1" name="AutoShape 68"/>
                <p:cNvSpPr>
                  <a:spLocks noChangeArrowheads="1"/>
                </p:cNvSpPr>
                <p:nvPr/>
              </p:nvSpPr>
              <p:spPr bwMode="auto">
                <a:xfrm>
                  <a:off x="520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2" name="AutoShape 69"/>
                <p:cNvSpPr>
                  <a:spLocks noChangeArrowheads="1"/>
                </p:cNvSpPr>
                <p:nvPr/>
              </p:nvSpPr>
              <p:spPr bwMode="auto">
                <a:xfrm>
                  <a:off x="528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3" name="AutoShape 70"/>
                <p:cNvSpPr>
                  <a:spLocks noChangeArrowheads="1"/>
                </p:cNvSpPr>
                <p:nvPr/>
              </p:nvSpPr>
              <p:spPr bwMode="auto">
                <a:xfrm>
                  <a:off x="536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4" name="AutoShape 71"/>
                <p:cNvSpPr>
                  <a:spLocks noChangeArrowheads="1"/>
                </p:cNvSpPr>
                <p:nvPr/>
              </p:nvSpPr>
              <p:spPr bwMode="auto">
                <a:xfrm>
                  <a:off x="544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5" name="AutoShape 72"/>
                <p:cNvSpPr>
                  <a:spLocks noChangeArrowheads="1"/>
                </p:cNvSpPr>
                <p:nvPr/>
              </p:nvSpPr>
              <p:spPr bwMode="auto">
                <a:xfrm>
                  <a:off x="552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6" name="AutoShape 73"/>
                <p:cNvSpPr>
                  <a:spLocks noChangeArrowheads="1"/>
                </p:cNvSpPr>
                <p:nvPr/>
              </p:nvSpPr>
              <p:spPr bwMode="auto">
                <a:xfrm>
                  <a:off x="561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7" name="AutoShape 74"/>
                <p:cNvSpPr>
                  <a:spLocks noChangeArrowheads="1"/>
                </p:cNvSpPr>
                <p:nvPr/>
              </p:nvSpPr>
              <p:spPr bwMode="auto">
                <a:xfrm>
                  <a:off x="569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8" name="AutoShape 75"/>
                <p:cNvSpPr>
                  <a:spLocks noChangeArrowheads="1"/>
                </p:cNvSpPr>
                <p:nvPr/>
              </p:nvSpPr>
              <p:spPr bwMode="auto">
                <a:xfrm>
                  <a:off x="1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59" name="AutoShape 76"/>
                <p:cNvSpPr>
                  <a:spLocks noChangeArrowheads="1"/>
                </p:cNvSpPr>
                <p:nvPr/>
              </p:nvSpPr>
              <p:spPr bwMode="auto">
                <a:xfrm>
                  <a:off x="9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0" name="AutoShape 77"/>
                <p:cNvSpPr>
                  <a:spLocks noChangeArrowheads="1"/>
                </p:cNvSpPr>
                <p:nvPr/>
              </p:nvSpPr>
              <p:spPr bwMode="auto">
                <a:xfrm>
                  <a:off x="18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1" name="AutoShape 78"/>
                <p:cNvSpPr>
                  <a:spLocks noChangeArrowheads="1"/>
                </p:cNvSpPr>
                <p:nvPr/>
              </p:nvSpPr>
              <p:spPr bwMode="auto">
                <a:xfrm>
                  <a:off x="26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2" name="AutoShape 79"/>
                <p:cNvSpPr>
                  <a:spLocks noChangeArrowheads="1"/>
                </p:cNvSpPr>
                <p:nvPr/>
              </p:nvSpPr>
              <p:spPr bwMode="auto">
                <a:xfrm>
                  <a:off x="34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3" name="AutoShape 80"/>
                <p:cNvSpPr>
                  <a:spLocks noChangeArrowheads="1"/>
                </p:cNvSpPr>
                <p:nvPr/>
              </p:nvSpPr>
              <p:spPr bwMode="auto">
                <a:xfrm>
                  <a:off x="42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4" name="AutoShape 81"/>
                <p:cNvSpPr>
                  <a:spLocks noChangeArrowheads="1"/>
                </p:cNvSpPr>
                <p:nvPr/>
              </p:nvSpPr>
              <p:spPr bwMode="auto">
                <a:xfrm>
                  <a:off x="51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5" name="AutoShape 82"/>
                <p:cNvSpPr>
                  <a:spLocks noChangeArrowheads="1"/>
                </p:cNvSpPr>
                <p:nvPr/>
              </p:nvSpPr>
              <p:spPr bwMode="auto">
                <a:xfrm>
                  <a:off x="59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6" name="AutoShape 83"/>
                <p:cNvSpPr>
                  <a:spLocks noChangeArrowheads="1"/>
                </p:cNvSpPr>
                <p:nvPr/>
              </p:nvSpPr>
              <p:spPr bwMode="auto">
                <a:xfrm>
                  <a:off x="67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7" name="AutoShape 84"/>
                <p:cNvSpPr>
                  <a:spLocks noChangeArrowheads="1"/>
                </p:cNvSpPr>
                <p:nvPr/>
              </p:nvSpPr>
              <p:spPr bwMode="auto">
                <a:xfrm>
                  <a:off x="75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8" name="AutoShape 85"/>
                <p:cNvSpPr>
                  <a:spLocks noChangeArrowheads="1"/>
                </p:cNvSpPr>
                <p:nvPr/>
              </p:nvSpPr>
              <p:spPr bwMode="auto">
                <a:xfrm>
                  <a:off x="83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69" name="AutoShape 86"/>
                <p:cNvSpPr>
                  <a:spLocks noChangeArrowheads="1"/>
                </p:cNvSpPr>
                <p:nvPr/>
              </p:nvSpPr>
              <p:spPr bwMode="auto">
                <a:xfrm>
                  <a:off x="92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0" name="AutoShape 87"/>
                <p:cNvSpPr>
                  <a:spLocks noChangeArrowheads="1"/>
                </p:cNvSpPr>
                <p:nvPr/>
              </p:nvSpPr>
              <p:spPr bwMode="auto">
                <a:xfrm>
                  <a:off x="100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1" name="AutoShape 88"/>
                <p:cNvSpPr>
                  <a:spLocks noChangeArrowheads="1"/>
                </p:cNvSpPr>
                <p:nvPr/>
              </p:nvSpPr>
              <p:spPr bwMode="auto">
                <a:xfrm>
                  <a:off x="108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2" name="AutoShape 89"/>
                <p:cNvSpPr>
                  <a:spLocks noChangeArrowheads="1"/>
                </p:cNvSpPr>
                <p:nvPr/>
              </p:nvSpPr>
              <p:spPr bwMode="auto">
                <a:xfrm>
                  <a:off x="116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3" name="AutoShape 90"/>
                <p:cNvSpPr>
                  <a:spLocks noChangeArrowheads="1"/>
                </p:cNvSpPr>
                <p:nvPr/>
              </p:nvSpPr>
              <p:spPr bwMode="auto">
                <a:xfrm>
                  <a:off x="125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4" name="AutoShape 91"/>
                <p:cNvSpPr>
                  <a:spLocks noChangeArrowheads="1"/>
                </p:cNvSpPr>
                <p:nvPr/>
              </p:nvSpPr>
              <p:spPr bwMode="auto">
                <a:xfrm>
                  <a:off x="133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5" name="AutoShape 92"/>
                <p:cNvSpPr>
                  <a:spLocks noChangeArrowheads="1"/>
                </p:cNvSpPr>
                <p:nvPr/>
              </p:nvSpPr>
              <p:spPr bwMode="auto">
                <a:xfrm>
                  <a:off x="141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6" name="AutoShape 93"/>
                <p:cNvSpPr>
                  <a:spLocks noChangeArrowheads="1"/>
                </p:cNvSpPr>
                <p:nvPr/>
              </p:nvSpPr>
              <p:spPr bwMode="auto">
                <a:xfrm>
                  <a:off x="149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7" name="AutoShape 94"/>
                <p:cNvSpPr>
                  <a:spLocks noChangeArrowheads="1"/>
                </p:cNvSpPr>
                <p:nvPr/>
              </p:nvSpPr>
              <p:spPr bwMode="auto">
                <a:xfrm>
                  <a:off x="158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8" name="AutoShape 95"/>
                <p:cNvSpPr>
                  <a:spLocks noChangeArrowheads="1"/>
                </p:cNvSpPr>
                <p:nvPr/>
              </p:nvSpPr>
              <p:spPr bwMode="auto">
                <a:xfrm>
                  <a:off x="166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79" name="AutoShape 96"/>
                <p:cNvSpPr>
                  <a:spLocks noChangeArrowheads="1"/>
                </p:cNvSpPr>
                <p:nvPr/>
              </p:nvSpPr>
              <p:spPr bwMode="auto">
                <a:xfrm>
                  <a:off x="174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0" name="AutoShape 97"/>
                <p:cNvSpPr>
                  <a:spLocks noChangeArrowheads="1"/>
                </p:cNvSpPr>
                <p:nvPr/>
              </p:nvSpPr>
              <p:spPr bwMode="auto">
                <a:xfrm>
                  <a:off x="182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1" name="AutoShape 98"/>
                <p:cNvSpPr>
                  <a:spLocks noChangeArrowheads="1"/>
                </p:cNvSpPr>
                <p:nvPr/>
              </p:nvSpPr>
              <p:spPr bwMode="auto">
                <a:xfrm>
                  <a:off x="190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2" name="AutoShape 99"/>
                <p:cNvSpPr>
                  <a:spLocks noChangeArrowheads="1"/>
                </p:cNvSpPr>
                <p:nvPr/>
              </p:nvSpPr>
              <p:spPr bwMode="auto">
                <a:xfrm>
                  <a:off x="199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3" name="AutoShape 100"/>
                <p:cNvSpPr>
                  <a:spLocks noChangeArrowheads="1"/>
                </p:cNvSpPr>
                <p:nvPr/>
              </p:nvSpPr>
              <p:spPr bwMode="auto">
                <a:xfrm>
                  <a:off x="207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4" name="AutoShape 101"/>
                <p:cNvSpPr>
                  <a:spLocks noChangeArrowheads="1"/>
                </p:cNvSpPr>
                <p:nvPr/>
              </p:nvSpPr>
              <p:spPr bwMode="auto">
                <a:xfrm>
                  <a:off x="215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5" name="AutoShape 102"/>
                <p:cNvSpPr>
                  <a:spLocks noChangeArrowheads="1"/>
                </p:cNvSpPr>
                <p:nvPr/>
              </p:nvSpPr>
              <p:spPr bwMode="auto">
                <a:xfrm>
                  <a:off x="223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6" name="AutoShape 103"/>
                <p:cNvSpPr>
                  <a:spLocks noChangeArrowheads="1"/>
                </p:cNvSpPr>
                <p:nvPr/>
              </p:nvSpPr>
              <p:spPr bwMode="auto">
                <a:xfrm>
                  <a:off x="232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7" name="AutoShape 104"/>
                <p:cNvSpPr>
                  <a:spLocks noChangeArrowheads="1"/>
                </p:cNvSpPr>
                <p:nvPr/>
              </p:nvSpPr>
              <p:spPr bwMode="auto">
                <a:xfrm>
                  <a:off x="240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8" name="AutoShape 105"/>
                <p:cNvSpPr>
                  <a:spLocks noChangeArrowheads="1"/>
                </p:cNvSpPr>
                <p:nvPr/>
              </p:nvSpPr>
              <p:spPr bwMode="auto">
                <a:xfrm>
                  <a:off x="248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89" name="AutoShape 106"/>
                <p:cNvSpPr>
                  <a:spLocks noChangeArrowheads="1"/>
                </p:cNvSpPr>
                <p:nvPr/>
              </p:nvSpPr>
              <p:spPr bwMode="auto">
                <a:xfrm>
                  <a:off x="256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0" name="AutoShape 107"/>
                <p:cNvSpPr>
                  <a:spLocks noChangeArrowheads="1"/>
                </p:cNvSpPr>
                <p:nvPr/>
              </p:nvSpPr>
              <p:spPr bwMode="auto">
                <a:xfrm>
                  <a:off x="264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1" name="AutoShape 108"/>
                <p:cNvSpPr>
                  <a:spLocks noChangeArrowheads="1"/>
                </p:cNvSpPr>
                <p:nvPr/>
              </p:nvSpPr>
              <p:spPr bwMode="auto">
                <a:xfrm>
                  <a:off x="273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2" name="AutoShape 109"/>
                <p:cNvSpPr>
                  <a:spLocks noChangeArrowheads="1"/>
                </p:cNvSpPr>
                <p:nvPr/>
              </p:nvSpPr>
              <p:spPr bwMode="auto">
                <a:xfrm>
                  <a:off x="281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3" name="AutoShape 110"/>
                <p:cNvSpPr>
                  <a:spLocks noChangeArrowheads="1"/>
                </p:cNvSpPr>
                <p:nvPr/>
              </p:nvSpPr>
              <p:spPr bwMode="auto">
                <a:xfrm>
                  <a:off x="289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4" name="AutoShape 111"/>
                <p:cNvSpPr>
                  <a:spLocks noChangeArrowheads="1"/>
                </p:cNvSpPr>
                <p:nvPr/>
              </p:nvSpPr>
              <p:spPr bwMode="auto">
                <a:xfrm>
                  <a:off x="297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5" name="AutoShape 112"/>
                <p:cNvSpPr>
                  <a:spLocks noChangeArrowheads="1"/>
                </p:cNvSpPr>
                <p:nvPr/>
              </p:nvSpPr>
              <p:spPr bwMode="auto">
                <a:xfrm>
                  <a:off x="306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6" name="AutoShape 113"/>
                <p:cNvSpPr>
                  <a:spLocks noChangeArrowheads="1"/>
                </p:cNvSpPr>
                <p:nvPr/>
              </p:nvSpPr>
              <p:spPr bwMode="auto">
                <a:xfrm>
                  <a:off x="314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7" name="AutoShape 114"/>
                <p:cNvSpPr>
                  <a:spLocks noChangeArrowheads="1"/>
                </p:cNvSpPr>
                <p:nvPr/>
              </p:nvSpPr>
              <p:spPr bwMode="auto">
                <a:xfrm>
                  <a:off x="322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8" name="AutoShape 115"/>
                <p:cNvSpPr>
                  <a:spLocks noChangeArrowheads="1"/>
                </p:cNvSpPr>
                <p:nvPr/>
              </p:nvSpPr>
              <p:spPr bwMode="auto">
                <a:xfrm>
                  <a:off x="330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299" name="AutoShape 116"/>
                <p:cNvSpPr>
                  <a:spLocks noChangeArrowheads="1"/>
                </p:cNvSpPr>
                <p:nvPr/>
              </p:nvSpPr>
              <p:spPr bwMode="auto">
                <a:xfrm>
                  <a:off x="339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0" name="AutoShape 117"/>
                <p:cNvSpPr>
                  <a:spLocks noChangeArrowheads="1"/>
                </p:cNvSpPr>
                <p:nvPr/>
              </p:nvSpPr>
              <p:spPr bwMode="auto">
                <a:xfrm>
                  <a:off x="347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1" name="AutoShape 118"/>
                <p:cNvSpPr>
                  <a:spLocks noChangeArrowheads="1"/>
                </p:cNvSpPr>
                <p:nvPr/>
              </p:nvSpPr>
              <p:spPr bwMode="auto">
                <a:xfrm>
                  <a:off x="355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2" name="AutoShape 119"/>
                <p:cNvSpPr>
                  <a:spLocks noChangeArrowheads="1"/>
                </p:cNvSpPr>
                <p:nvPr/>
              </p:nvSpPr>
              <p:spPr bwMode="auto">
                <a:xfrm>
                  <a:off x="363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3" name="AutoShape 120"/>
                <p:cNvSpPr>
                  <a:spLocks noChangeArrowheads="1"/>
                </p:cNvSpPr>
                <p:nvPr/>
              </p:nvSpPr>
              <p:spPr bwMode="auto">
                <a:xfrm>
                  <a:off x="371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4" name="AutoShape 121"/>
                <p:cNvSpPr>
                  <a:spLocks noChangeArrowheads="1"/>
                </p:cNvSpPr>
                <p:nvPr/>
              </p:nvSpPr>
              <p:spPr bwMode="auto">
                <a:xfrm>
                  <a:off x="380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5" name="AutoShape 122"/>
                <p:cNvSpPr>
                  <a:spLocks noChangeArrowheads="1"/>
                </p:cNvSpPr>
                <p:nvPr/>
              </p:nvSpPr>
              <p:spPr bwMode="auto">
                <a:xfrm>
                  <a:off x="388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6" name="AutoShape 123"/>
                <p:cNvSpPr>
                  <a:spLocks noChangeArrowheads="1"/>
                </p:cNvSpPr>
                <p:nvPr/>
              </p:nvSpPr>
              <p:spPr bwMode="auto">
                <a:xfrm>
                  <a:off x="396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7" name="AutoShape 124"/>
                <p:cNvSpPr>
                  <a:spLocks noChangeArrowheads="1"/>
                </p:cNvSpPr>
                <p:nvPr/>
              </p:nvSpPr>
              <p:spPr bwMode="auto">
                <a:xfrm>
                  <a:off x="404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8" name="AutoShape 125"/>
                <p:cNvSpPr>
                  <a:spLocks noChangeArrowheads="1"/>
                </p:cNvSpPr>
                <p:nvPr/>
              </p:nvSpPr>
              <p:spPr bwMode="auto">
                <a:xfrm>
                  <a:off x="413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09" name="AutoShape 126"/>
                <p:cNvSpPr>
                  <a:spLocks noChangeArrowheads="1"/>
                </p:cNvSpPr>
                <p:nvPr/>
              </p:nvSpPr>
              <p:spPr bwMode="auto">
                <a:xfrm>
                  <a:off x="421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0" name="AutoShape 127"/>
                <p:cNvSpPr>
                  <a:spLocks noChangeArrowheads="1"/>
                </p:cNvSpPr>
                <p:nvPr/>
              </p:nvSpPr>
              <p:spPr bwMode="auto">
                <a:xfrm>
                  <a:off x="429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1" name="AutoShape 128"/>
                <p:cNvSpPr>
                  <a:spLocks noChangeArrowheads="1"/>
                </p:cNvSpPr>
                <p:nvPr/>
              </p:nvSpPr>
              <p:spPr bwMode="auto">
                <a:xfrm>
                  <a:off x="437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2" name="AutoShape 129"/>
                <p:cNvSpPr>
                  <a:spLocks noChangeArrowheads="1"/>
                </p:cNvSpPr>
                <p:nvPr/>
              </p:nvSpPr>
              <p:spPr bwMode="auto">
                <a:xfrm>
                  <a:off x="445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3" name="AutoShape 130"/>
                <p:cNvSpPr>
                  <a:spLocks noChangeArrowheads="1"/>
                </p:cNvSpPr>
                <p:nvPr/>
              </p:nvSpPr>
              <p:spPr bwMode="auto">
                <a:xfrm>
                  <a:off x="454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4" name="AutoShape 131"/>
                <p:cNvSpPr>
                  <a:spLocks noChangeArrowheads="1"/>
                </p:cNvSpPr>
                <p:nvPr/>
              </p:nvSpPr>
              <p:spPr bwMode="auto">
                <a:xfrm>
                  <a:off x="462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5" name="AutoShape 132"/>
                <p:cNvSpPr>
                  <a:spLocks noChangeArrowheads="1"/>
                </p:cNvSpPr>
                <p:nvPr/>
              </p:nvSpPr>
              <p:spPr bwMode="auto">
                <a:xfrm>
                  <a:off x="470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6" name="AutoShape 133"/>
                <p:cNvSpPr>
                  <a:spLocks noChangeArrowheads="1"/>
                </p:cNvSpPr>
                <p:nvPr/>
              </p:nvSpPr>
              <p:spPr bwMode="auto">
                <a:xfrm>
                  <a:off x="478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7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7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8" name="AutoShape 135"/>
                <p:cNvSpPr>
                  <a:spLocks noChangeArrowheads="1"/>
                </p:cNvSpPr>
                <p:nvPr/>
              </p:nvSpPr>
              <p:spPr bwMode="auto">
                <a:xfrm>
                  <a:off x="495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19" name="AutoShape 136"/>
                <p:cNvSpPr>
                  <a:spLocks noChangeArrowheads="1"/>
                </p:cNvSpPr>
                <p:nvPr/>
              </p:nvSpPr>
              <p:spPr bwMode="auto">
                <a:xfrm>
                  <a:off x="503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0" name="AutoShape 137"/>
                <p:cNvSpPr>
                  <a:spLocks noChangeArrowheads="1"/>
                </p:cNvSpPr>
                <p:nvPr/>
              </p:nvSpPr>
              <p:spPr bwMode="auto">
                <a:xfrm>
                  <a:off x="511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1" name="AutoShape 138"/>
                <p:cNvSpPr>
                  <a:spLocks noChangeArrowheads="1"/>
                </p:cNvSpPr>
                <p:nvPr/>
              </p:nvSpPr>
              <p:spPr bwMode="auto">
                <a:xfrm>
                  <a:off x="520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2" name="AutoShape 139"/>
                <p:cNvSpPr>
                  <a:spLocks noChangeArrowheads="1"/>
                </p:cNvSpPr>
                <p:nvPr/>
              </p:nvSpPr>
              <p:spPr bwMode="auto">
                <a:xfrm>
                  <a:off x="528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3" name="AutoShape 140"/>
                <p:cNvSpPr>
                  <a:spLocks noChangeArrowheads="1"/>
                </p:cNvSpPr>
                <p:nvPr/>
              </p:nvSpPr>
              <p:spPr bwMode="auto">
                <a:xfrm>
                  <a:off x="536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4" name="AutoShape 141"/>
                <p:cNvSpPr>
                  <a:spLocks noChangeArrowheads="1"/>
                </p:cNvSpPr>
                <p:nvPr/>
              </p:nvSpPr>
              <p:spPr bwMode="auto">
                <a:xfrm>
                  <a:off x="544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5" name="AutoShape 142"/>
                <p:cNvSpPr>
                  <a:spLocks noChangeArrowheads="1"/>
                </p:cNvSpPr>
                <p:nvPr/>
              </p:nvSpPr>
              <p:spPr bwMode="auto">
                <a:xfrm>
                  <a:off x="552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6" name="AutoShape 143"/>
                <p:cNvSpPr>
                  <a:spLocks noChangeArrowheads="1"/>
                </p:cNvSpPr>
                <p:nvPr/>
              </p:nvSpPr>
              <p:spPr bwMode="auto">
                <a:xfrm>
                  <a:off x="561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7327" name="AutoShape 144"/>
                <p:cNvSpPr>
                  <a:spLocks noChangeArrowheads="1"/>
                </p:cNvSpPr>
                <p:nvPr/>
              </p:nvSpPr>
              <p:spPr bwMode="auto">
                <a:xfrm>
                  <a:off x="569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</p:grpSp>
          <p:sp>
            <p:nvSpPr>
              <p:cNvPr id="7183" name="Rectangle 146"/>
              <p:cNvSpPr>
                <a:spLocks noChangeArrowheads="1"/>
              </p:cNvSpPr>
              <p:nvPr/>
            </p:nvSpPr>
            <p:spPr bwMode="auto">
              <a:xfrm>
                <a:off x="26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7184" name="Rectangle 147"/>
              <p:cNvSpPr>
                <a:spLocks noChangeArrowheads="1"/>
              </p:cNvSpPr>
              <p:nvPr/>
            </p:nvSpPr>
            <p:spPr bwMode="auto">
              <a:xfrm>
                <a:off x="1461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7185" name="Rectangle 148"/>
              <p:cNvSpPr>
                <a:spLocks noChangeArrowheads="1"/>
              </p:cNvSpPr>
              <p:nvPr/>
            </p:nvSpPr>
            <p:spPr bwMode="auto">
              <a:xfrm>
                <a:off x="2896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7186" name="Rectangle 149"/>
              <p:cNvSpPr>
                <a:spLocks noChangeArrowheads="1"/>
              </p:cNvSpPr>
              <p:nvPr/>
            </p:nvSpPr>
            <p:spPr bwMode="auto">
              <a:xfrm>
                <a:off x="4332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pic>
          <p:nvPicPr>
            <p:cNvPr id="7179" name="Picture 14" descr="3550_weiss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3913" y="5084763"/>
              <a:ext cx="1468437" cy="10779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7180" name="Picture 9" descr="OAP-5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14600" y="5216525"/>
              <a:ext cx="835025" cy="8953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graphicFrame>
          <p:nvGraphicFramePr>
            <p:cNvPr id="7170" name="Object 19"/>
            <p:cNvGraphicFramePr>
              <a:graphicFrameLocks noChangeAspect="1"/>
            </p:cNvGraphicFramePr>
            <p:nvPr/>
          </p:nvGraphicFramePr>
          <p:xfrm>
            <a:off x="5359400" y="5132388"/>
            <a:ext cx="768350" cy="979487"/>
          </p:xfrm>
          <a:graphic>
            <a:graphicData uri="http://schemas.openxmlformats.org/presentationml/2006/ole">
              <p:oleObj spid="_x0000_s7170" r:id="rId5" imgW="4971429" imgH="6371429" progId="">
                <p:embed/>
              </p:oleObj>
            </a:graphicData>
          </a:graphic>
        </p:graphicFrame>
        <p:pic>
          <p:nvPicPr>
            <p:cNvPr id="7181" name="Picture 11" descr="1724_VoIP_weiss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97263" y="5010150"/>
              <a:ext cx="1806575" cy="1033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173" name="Datumsplatzhalter 15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/>
              <a:t>05.12.2011</a:t>
            </a:r>
            <a:endParaRPr lang="en-US"/>
          </a:p>
        </p:txBody>
      </p:sp>
      <p:sp>
        <p:nvSpPr>
          <p:cNvPr id="159" name="Fußzeilenplatzhalter 15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  <p:sp>
        <p:nvSpPr>
          <p:cNvPr id="160" name="Rechteck 159"/>
          <p:cNvSpPr/>
          <p:nvPr/>
        </p:nvSpPr>
        <p:spPr>
          <a:xfrm>
            <a:off x="668338" y="1495425"/>
            <a:ext cx="6037262" cy="27749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>
              <a:lnSpc>
                <a:spcPct val="130000"/>
              </a:lnSpc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1971675" algn="l"/>
              </a:tabLst>
              <a:defRPr/>
            </a:pPr>
            <a:r>
              <a:rPr lang="de-DE" sz="1400" kern="0" dirty="0">
                <a:solidFill>
                  <a:srgbClr val="585858"/>
                </a:solidFill>
                <a:latin typeface="Arial"/>
              </a:rPr>
              <a:t>Marktposition*:	</a:t>
            </a:r>
            <a:r>
              <a:rPr lang="de-DE" sz="1400" b="1" kern="0" dirty="0">
                <a:solidFill>
                  <a:srgbClr val="585858"/>
                </a:solidFill>
                <a:latin typeface="Arial"/>
              </a:rPr>
              <a:t>Router:</a:t>
            </a:r>
            <a:r>
              <a:rPr lang="de-DE" sz="1400" b="1" kern="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400" kern="0" dirty="0">
                <a:solidFill>
                  <a:srgbClr val="585858"/>
                </a:solidFill>
                <a:latin typeface="Arial"/>
              </a:rPr>
              <a:t>Platz 2 im deutschen Markt</a:t>
            </a:r>
            <a:r>
              <a:rPr lang="de-DE" sz="1400" kern="0" dirty="0">
                <a:solidFill>
                  <a:prstClr val="black"/>
                </a:solidFill>
                <a:latin typeface="Arial"/>
              </a:rPr>
              <a:t>      </a:t>
            </a:r>
            <a:br>
              <a:rPr lang="de-DE" sz="1400" kern="0" dirty="0">
                <a:solidFill>
                  <a:prstClr val="black"/>
                </a:solidFill>
                <a:latin typeface="Arial"/>
              </a:rPr>
            </a:br>
            <a:r>
              <a:rPr lang="de-DE" sz="1400" kern="0" dirty="0">
                <a:solidFill>
                  <a:prstClr val="black"/>
                </a:solidFill>
                <a:latin typeface="Arial"/>
              </a:rPr>
              <a:t>	</a:t>
            </a:r>
            <a:r>
              <a:rPr lang="de-DE" sz="1400" b="1" kern="0" dirty="0">
                <a:solidFill>
                  <a:srgbClr val="585858"/>
                </a:solidFill>
                <a:latin typeface="Arial"/>
              </a:rPr>
              <a:t>WLAN:</a:t>
            </a:r>
            <a:r>
              <a:rPr lang="de-DE" sz="1400" b="1" kern="0" dirty="0">
                <a:solidFill>
                  <a:prstClr val="black"/>
                </a:solidFill>
                <a:latin typeface="Arial"/>
              </a:rPr>
              <a:t> </a:t>
            </a:r>
            <a:r>
              <a:rPr lang="de-DE" sz="1400" kern="0" dirty="0">
                <a:solidFill>
                  <a:srgbClr val="585858"/>
                </a:solidFill>
                <a:latin typeface="Arial"/>
              </a:rPr>
              <a:t>Platz 2 im deutschen Markt</a:t>
            </a:r>
            <a:r>
              <a:rPr lang="de-DE" sz="1400" kern="0" dirty="0">
                <a:solidFill>
                  <a:prstClr val="black"/>
                </a:solidFill>
                <a:latin typeface="Arial"/>
              </a:rPr>
              <a:t/>
            </a:r>
            <a:br>
              <a:rPr lang="de-DE" sz="1400" kern="0" dirty="0">
                <a:solidFill>
                  <a:prstClr val="black"/>
                </a:solidFill>
                <a:latin typeface="Arial"/>
              </a:rPr>
            </a:br>
            <a:r>
              <a:rPr lang="de-DE" sz="1400" kern="0" dirty="0">
                <a:solidFill>
                  <a:prstClr val="black"/>
                </a:solidFill>
                <a:latin typeface="Arial"/>
              </a:rPr>
              <a:t>	</a:t>
            </a:r>
            <a:r>
              <a:rPr lang="de-DE" sz="1400" kern="0" dirty="0">
                <a:solidFill>
                  <a:srgbClr val="585858"/>
                </a:solidFill>
                <a:latin typeface="Arial"/>
              </a:rPr>
              <a:t>als Hersteller: „Die deutsche Nr. 1“</a:t>
            </a:r>
            <a:r>
              <a:rPr lang="de-DE" sz="1400" kern="0" dirty="0">
                <a:solidFill>
                  <a:prstClr val="black"/>
                </a:solidFill>
                <a:latin typeface="Arial"/>
              </a:rPr>
              <a:t>	</a:t>
            </a:r>
          </a:p>
          <a:p>
            <a:pPr marL="355600" indent="-355600">
              <a:lnSpc>
                <a:spcPct val="130000"/>
              </a:lnSpc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tabLst>
                <a:tab pos="1971675" algn="l"/>
              </a:tabLst>
              <a:defRPr/>
            </a:pPr>
            <a:r>
              <a:rPr lang="de-DE" sz="1400" kern="0" dirty="0">
                <a:solidFill>
                  <a:srgbClr val="585858"/>
                </a:solidFill>
                <a:latin typeface="Arial"/>
              </a:rPr>
              <a:t>Geschäftsmodell: 	</a:t>
            </a:r>
            <a:r>
              <a:rPr lang="de-DE" sz="1400" b="1" kern="0" dirty="0">
                <a:solidFill>
                  <a:srgbClr val="3B80C2"/>
                </a:solidFill>
                <a:latin typeface="Arial"/>
              </a:rPr>
              <a:t>Produktentwicklung in Deutschland, </a:t>
            </a:r>
            <a:br>
              <a:rPr lang="de-DE" sz="1400" b="1" kern="0" dirty="0">
                <a:solidFill>
                  <a:srgbClr val="3B80C2"/>
                </a:solidFill>
                <a:latin typeface="Arial"/>
              </a:rPr>
            </a:br>
            <a:r>
              <a:rPr lang="de-DE" sz="1400" b="1" kern="0" dirty="0">
                <a:solidFill>
                  <a:srgbClr val="3B80C2"/>
                </a:solidFill>
                <a:latin typeface="Arial"/>
              </a:rPr>
              <a:t>	Fertigung vorwiegend in Deutschland;</a:t>
            </a:r>
            <a:br>
              <a:rPr lang="de-DE" sz="1400" b="1" kern="0" dirty="0">
                <a:solidFill>
                  <a:srgbClr val="3B80C2"/>
                </a:solidFill>
                <a:latin typeface="Arial"/>
              </a:rPr>
            </a:br>
            <a:r>
              <a:rPr lang="de-DE" sz="1400" b="1" kern="0" dirty="0">
                <a:solidFill>
                  <a:srgbClr val="3B80C2"/>
                </a:solidFill>
                <a:latin typeface="Arial"/>
              </a:rPr>
              <a:t>	eigenes, einheitliches, modulares 	Betriebssystem;</a:t>
            </a:r>
            <a:br>
              <a:rPr lang="de-DE" sz="1400" b="1" kern="0" dirty="0">
                <a:solidFill>
                  <a:srgbClr val="3B80C2"/>
                </a:solidFill>
                <a:latin typeface="Arial"/>
              </a:rPr>
            </a:br>
            <a:r>
              <a:rPr lang="de-DE" sz="1400" kern="0" dirty="0">
                <a:solidFill>
                  <a:srgbClr val="585858"/>
                </a:solidFill>
                <a:latin typeface="Arial"/>
              </a:rPr>
              <a:t>	Vertrieb von </a:t>
            </a:r>
            <a:r>
              <a:rPr lang="de-DE" sz="1400" b="1" kern="0" dirty="0">
                <a:solidFill>
                  <a:srgbClr val="585858"/>
                </a:solidFill>
                <a:latin typeface="Arial"/>
              </a:rPr>
              <a:t>Standardprodukten</a:t>
            </a:r>
            <a:r>
              <a:rPr lang="de-DE" sz="1400" kern="0" dirty="0">
                <a:solidFill>
                  <a:srgbClr val="585858"/>
                </a:solidFill>
                <a:latin typeface="Arial"/>
              </a:rPr>
              <a:t>,</a:t>
            </a:r>
            <a:br>
              <a:rPr lang="de-DE" sz="1400" kern="0" dirty="0">
                <a:solidFill>
                  <a:srgbClr val="585858"/>
                </a:solidFill>
                <a:latin typeface="Arial"/>
              </a:rPr>
            </a:br>
            <a:r>
              <a:rPr lang="de-DE" sz="1400" kern="0" dirty="0">
                <a:solidFill>
                  <a:srgbClr val="585858"/>
                </a:solidFill>
                <a:latin typeface="Arial"/>
              </a:rPr>
              <a:t>	projektspezifisches </a:t>
            </a:r>
            <a:r>
              <a:rPr lang="de-DE" sz="1400" b="1" kern="0" dirty="0">
                <a:solidFill>
                  <a:srgbClr val="585858"/>
                </a:solidFill>
                <a:latin typeface="Arial"/>
              </a:rPr>
              <a:t>Customizing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1138238" y="6269038"/>
            <a:ext cx="551946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r>
              <a:rPr lang="de-DE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*Quelle: GfK, Februar 2011: Umsatz WLAN / Router über Fachhandelskanal in Deutschland</a:t>
            </a:r>
          </a:p>
        </p:txBody>
      </p:sp>
      <p:pic>
        <p:nvPicPr>
          <p:cNvPr id="7177" name="Picture 5" descr="C:\Dokumente und Einstellungen\srecker\Desktop\gfk_rgb_50px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163" y="6153150"/>
            <a:ext cx="40798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Mission</a:t>
            </a:r>
            <a:endParaRPr lang="en-US" smtClean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782638" y="1573213"/>
            <a:ext cx="6446837" cy="4164012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tabLst>
                <a:tab pos="0" algn="l"/>
              </a:tabLst>
              <a:defRPr/>
            </a:pPr>
            <a:r>
              <a:rPr lang="de-DE" b="1" dirty="0" smtClean="0"/>
              <a:t>Wir sind der führende deutsche Spezialist für Network Connectivity und  WLAN</a:t>
            </a:r>
            <a:endParaRPr lang="de-DE" dirty="0" smtClean="0"/>
          </a:p>
          <a:p>
            <a:pPr>
              <a:defRPr/>
            </a:pPr>
            <a:r>
              <a:rPr lang="de-DE" sz="1400" dirty="0" smtClean="0"/>
              <a:t>Mit unseren Network Connectivity- und Wireless LAN-Produkten bieten wir Unternehmen und Institutionen hochwertige Lösungen für eine sichere, schnelle und flexible Kommunikation bei höchster Verfügbarkeit.</a:t>
            </a:r>
          </a:p>
          <a:p>
            <a:pPr>
              <a:defRPr/>
            </a:pPr>
            <a:r>
              <a:rPr lang="de-DE" sz="1400" dirty="0" smtClean="0"/>
              <a:t>Unseren Vertriebspartnern bieten wir ein innovatives und hochwertiges Produktportfolio in Verbindung mit einem umfassenden Beratungs-, Trainings- und Serviceangebot.</a:t>
            </a:r>
          </a:p>
          <a:p>
            <a:pPr>
              <a:defRPr/>
            </a:pPr>
            <a:r>
              <a:rPr lang="de-DE" sz="1400" dirty="0" smtClean="0"/>
              <a:t>Mit „</a:t>
            </a:r>
            <a:r>
              <a:rPr lang="de-DE" sz="1400" b="1" dirty="0" err="1" smtClean="0">
                <a:solidFill>
                  <a:schemeClr val="accent1"/>
                </a:solidFill>
              </a:rPr>
              <a:t>Connecting</a:t>
            </a:r>
            <a:r>
              <a:rPr lang="de-DE" sz="1400" b="1" dirty="0" smtClean="0">
                <a:solidFill>
                  <a:schemeClr val="accent1"/>
                </a:solidFill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</a:rPr>
              <a:t>your</a:t>
            </a:r>
            <a:r>
              <a:rPr lang="de-DE" sz="1400" b="1" dirty="0" smtClean="0">
                <a:solidFill>
                  <a:schemeClr val="accent1"/>
                </a:solidFill>
              </a:rPr>
              <a:t> </a:t>
            </a:r>
            <a:r>
              <a:rPr lang="de-DE" sz="1400" b="1" dirty="0" err="1" smtClean="0">
                <a:solidFill>
                  <a:schemeClr val="accent1"/>
                </a:solidFill>
              </a:rPr>
              <a:t>business</a:t>
            </a:r>
            <a:r>
              <a:rPr lang="de-DE" sz="1400" dirty="0" smtClean="0"/>
              <a:t>“ geben wir unseren Kunden und Partnern ein Versprechen, das unsere Handlungen jeden Tag bestimmt und auf das sie sich verlassen können.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In Kürze….</a:t>
            </a:r>
          </a:p>
        </p:txBody>
      </p:sp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760413" y="1566863"/>
            <a:ext cx="6211887" cy="367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>
                <a:solidFill>
                  <a:schemeClr val="accent1"/>
                </a:solidFill>
              </a:rPr>
              <a:t>Mitarbeiter: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 smtClean="0"/>
              <a:t>z.Zt.</a:t>
            </a:r>
            <a:r>
              <a:rPr lang="de-DE" sz="1600" b="1" dirty="0" smtClean="0"/>
              <a:t>140 </a:t>
            </a:r>
            <a:r>
              <a:rPr lang="de-DE" sz="1600" b="1" dirty="0"/>
              <a:t>Mitarbeiter                                  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Fokus auf Entwicklung, Marketing, Vertrieb sowie Support und Training</a:t>
            </a:r>
          </a:p>
          <a:p>
            <a:pPr marL="342900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>
                <a:solidFill>
                  <a:schemeClr val="accent1"/>
                </a:solidFill>
              </a:rPr>
              <a:t>Produktlinien: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Zwei Produktlinien: </a:t>
            </a:r>
            <a:r>
              <a:rPr lang="de-DE" sz="1600" b="1" dirty="0"/>
              <a:t>Network Connectivity </a:t>
            </a:r>
            <a:r>
              <a:rPr lang="de-DE" sz="1600" dirty="0"/>
              <a:t>und </a:t>
            </a:r>
            <a:r>
              <a:rPr lang="de-DE" sz="1600" b="1" dirty="0"/>
              <a:t>WLAN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kern="0" dirty="0">
                <a:solidFill>
                  <a:srgbClr val="585858"/>
                </a:solidFill>
                <a:latin typeface="Arial"/>
              </a:rPr>
              <a:t>Produkte im Feld: &gt; </a:t>
            </a:r>
            <a:r>
              <a:rPr lang="de-DE" sz="1600" kern="0" dirty="0" smtClean="0">
                <a:solidFill>
                  <a:srgbClr val="585858"/>
                </a:solidFill>
                <a:latin typeface="Arial"/>
              </a:rPr>
              <a:t>1.000.000 Stück</a:t>
            </a:r>
            <a:endParaRPr lang="de-DE" sz="1600" kern="0" dirty="0">
              <a:solidFill>
                <a:srgbClr val="585858"/>
              </a:solidFill>
              <a:latin typeface="Arial"/>
            </a:endParaRPr>
          </a:p>
          <a:p>
            <a:pPr marL="342900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>
                <a:solidFill>
                  <a:schemeClr val="accent1"/>
                </a:solidFill>
              </a:rPr>
              <a:t>Standorte: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Würselen/Aachen (Zentrale)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München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Barcelona</a:t>
            </a:r>
          </a:p>
          <a:p>
            <a:pPr marL="742950" lvl="1" indent="-285750">
              <a:spcBef>
                <a:spcPct val="75000"/>
              </a:spcBef>
              <a:buClr>
                <a:srgbClr val="3B80C2"/>
              </a:buClr>
              <a:buSzPct val="110000"/>
              <a:defRPr/>
            </a:pPr>
            <a:endParaRPr lang="de-DE" sz="1600" dirty="0"/>
          </a:p>
          <a:p>
            <a:pPr marL="342900" indent="-342900" algn="just">
              <a:lnSpc>
                <a:spcPct val="115000"/>
              </a:lnSpc>
              <a:spcBef>
                <a:spcPct val="40000"/>
              </a:spcBef>
              <a:buClr>
                <a:schemeClr val="accent1"/>
              </a:buClr>
              <a:buSzPct val="115000"/>
              <a:buFont typeface="Wingdings" pitchFamily="2" charset="2"/>
              <a:buNone/>
              <a:defRPr/>
            </a:pPr>
            <a:endParaRPr lang="de-DE" sz="1000" dirty="0"/>
          </a:p>
        </p:txBody>
      </p:sp>
      <p:grpSp>
        <p:nvGrpSpPr>
          <p:cNvPr id="27652" name="Group 297"/>
          <p:cNvGrpSpPr>
            <a:grpSpLocks/>
          </p:cNvGrpSpPr>
          <p:nvPr/>
        </p:nvGrpSpPr>
        <p:grpSpPr bwMode="auto">
          <a:xfrm>
            <a:off x="790575" y="5048250"/>
            <a:ext cx="5743575" cy="1250950"/>
            <a:chOff x="0" y="1253"/>
            <a:chExt cx="5760" cy="1089"/>
          </a:xfrm>
        </p:grpSpPr>
        <p:grpSp>
          <p:nvGrpSpPr>
            <p:cNvPr id="27659" name="Group 3"/>
            <p:cNvGrpSpPr>
              <a:grpSpLocks/>
            </p:cNvGrpSpPr>
            <p:nvPr/>
          </p:nvGrpSpPr>
          <p:grpSpPr bwMode="auto">
            <a:xfrm>
              <a:off x="0" y="1253"/>
              <a:ext cx="5760" cy="1089"/>
              <a:chOff x="0" y="2795"/>
              <a:chExt cx="5760" cy="1089"/>
            </a:xfrm>
          </p:grpSpPr>
          <p:sp>
            <p:nvSpPr>
              <p:cNvPr id="27664" name="Rectangle 4"/>
              <p:cNvSpPr>
                <a:spLocks noChangeArrowheads="1"/>
              </p:cNvSpPr>
              <p:nvPr/>
            </p:nvSpPr>
            <p:spPr bwMode="auto">
              <a:xfrm>
                <a:off x="0" y="2795"/>
                <a:ext cx="5760" cy="108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65" name="AutoShape 5"/>
              <p:cNvSpPr>
                <a:spLocks noChangeArrowheads="1"/>
              </p:cNvSpPr>
              <p:nvPr/>
            </p:nvSpPr>
            <p:spPr bwMode="auto">
              <a:xfrm>
                <a:off x="1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66" name="AutoShape 6"/>
              <p:cNvSpPr>
                <a:spLocks noChangeArrowheads="1"/>
              </p:cNvSpPr>
              <p:nvPr/>
            </p:nvSpPr>
            <p:spPr bwMode="auto">
              <a:xfrm>
                <a:off x="9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67" name="AutoShape 7"/>
              <p:cNvSpPr>
                <a:spLocks noChangeArrowheads="1"/>
              </p:cNvSpPr>
              <p:nvPr/>
            </p:nvSpPr>
            <p:spPr bwMode="auto">
              <a:xfrm>
                <a:off x="18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68" name="AutoShape 8"/>
              <p:cNvSpPr>
                <a:spLocks noChangeArrowheads="1"/>
              </p:cNvSpPr>
              <p:nvPr/>
            </p:nvSpPr>
            <p:spPr bwMode="auto">
              <a:xfrm>
                <a:off x="26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69" name="AutoShape 9"/>
              <p:cNvSpPr>
                <a:spLocks noChangeArrowheads="1"/>
              </p:cNvSpPr>
              <p:nvPr/>
            </p:nvSpPr>
            <p:spPr bwMode="auto">
              <a:xfrm>
                <a:off x="34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0" name="AutoShape 10"/>
              <p:cNvSpPr>
                <a:spLocks noChangeArrowheads="1"/>
              </p:cNvSpPr>
              <p:nvPr/>
            </p:nvSpPr>
            <p:spPr bwMode="auto">
              <a:xfrm>
                <a:off x="42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1" name="AutoShape 11"/>
              <p:cNvSpPr>
                <a:spLocks noChangeArrowheads="1"/>
              </p:cNvSpPr>
              <p:nvPr/>
            </p:nvSpPr>
            <p:spPr bwMode="auto">
              <a:xfrm>
                <a:off x="51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2" name="AutoShape 12"/>
              <p:cNvSpPr>
                <a:spLocks noChangeArrowheads="1"/>
              </p:cNvSpPr>
              <p:nvPr/>
            </p:nvSpPr>
            <p:spPr bwMode="auto">
              <a:xfrm>
                <a:off x="59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3" name="AutoShape 13"/>
              <p:cNvSpPr>
                <a:spLocks noChangeArrowheads="1"/>
              </p:cNvSpPr>
              <p:nvPr/>
            </p:nvSpPr>
            <p:spPr bwMode="auto">
              <a:xfrm>
                <a:off x="67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4" name="AutoShape 14"/>
              <p:cNvSpPr>
                <a:spLocks noChangeArrowheads="1"/>
              </p:cNvSpPr>
              <p:nvPr/>
            </p:nvSpPr>
            <p:spPr bwMode="auto">
              <a:xfrm>
                <a:off x="75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5" name="AutoShape 15"/>
              <p:cNvSpPr>
                <a:spLocks noChangeArrowheads="1"/>
              </p:cNvSpPr>
              <p:nvPr/>
            </p:nvSpPr>
            <p:spPr bwMode="auto">
              <a:xfrm>
                <a:off x="83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6" name="AutoShape 16"/>
              <p:cNvSpPr>
                <a:spLocks noChangeArrowheads="1"/>
              </p:cNvSpPr>
              <p:nvPr/>
            </p:nvSpPr>
            <p:spPr bwMode="auto">
              <a:xfrm>
                <a:off x="92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7" name="AutoShape 17"/>
              <p:cNvSpPr>
                <a:spLocks noChangeArrowheads="1"/>
              </p:cNvSpPr>
              <p:nvPr/>
            </p:nvSpPr>
            <p:spPr bwMode="auto">
              <a:xfrm>
                <a:off x="100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8" name="AutoShape 18"/>
              <p:cNvSpPr>
                <a:spLocks noChangeArrowheads="1"/>
              </p:cNvSpPr>
              <p:nvPr/>
            </p:nvSpPr>
            <p:spPr bwMode="auto">
              <a:xfrm>
                <a:off x="108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79" name="AutoShape 19"/>
              <p:cNvSpPr>
                <a:spLocks noChangeArrowheads="1"/>
              </p:cNvSpPr>
              <p:nvPr/>
            </p:nvSpPr>
            <p:spPr bwMode="auto">
              <a:xfrm>
                <a:off x="116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0" name="AutoShape 20"/>
              <p:cNvSpPr>
                <a:spLocks noChangeArrowheads="1"/>
              </p:cNvSpPr>
              <p:nvPr/>
            </p:nvSpPr>
            <p:spPr bwMode="auto">
              <a:xfrm>
                <a:off x="125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1" name="AutoShape 21"/>
              <p:cNvSpPr>
                <a:spLocks noChangeArrowheads="1"/>
              </p:cNvSpPr>
              <p:nvPr/>
            </p:nvSpPr>
            <p:spPr bwMode="auto">
              <a:xfrm>
                <a:off x="133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2" name="AutoShape 22"/>
              <p:cNvSpPr>
                <a:spLocks noChangeArrowheads="1"/>
              </p:cNvSpPr>
              <p:nvPr/>
            </p:nvSpPr>
            <p:spPr bwMode="auto">
              <a:xfrm>
                <a:off x="141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3" name="AutoShape 23"/>
              <p:cNvSpPr>
                <a:spLocks noChangeArrowheads="1"/>
              </p:cNvSpPr>
              <p:nvPr/>
            </p:nvSpPr>
            <p:spPr bwMode="auto">
              <a:xfrm>
                <a:off x="149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4" name="AutoShape 24"/>
              <p:cNvSpPr>
                <a:spLocks noChangeArrowheads="1"/>
              </p:cNvSpPr>
              <p:nvPr/>
            </p:nvSpPr>
            <p:spPr bwMode="auto">
              <a:xfrm>
                <a:off x="158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5" name="AutoShape 25"/>
              <p:cNvSpPr>
                <a:spLocks noChangeArrowheads="1"/>
              </p:cNvSpPr>
              <p:nvPr/>
            </p:nvSpPr>
            <p:spPr bwMode="auto">
              <a:xfrm>
                <a:off x="166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6" name="AutoShape 26"/>
              <p:cNvSpPr>
                <a:spLocks noChangeArrowheads="1"/>
              </p:cNvSpPr>
              <p:nvPr/>
            </p:nvSpPr>
            <p:spPr bwMode="auto">
              <a:xfrm>
                <a:off x="174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7" name="AutoShape 27"/>
              <p:cNvSpPr>
                <a:spLocks noChangeArrowheads="1"/>
              </p:cNvSpPr>
              <p:nvPr/>
            </p:nvSpPr>
            <p:spPr bwMode="auto">
              <a:xfrm>
                <a:off x="182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8" name="AutoShape 28"/>
              <p:cNvSpPr>
                <a:spLocks noChangeArrowheads="1"/>
              </p:cNvSpPr>
              <p:nvPr/>
            </p:nvSpPr>
            <p:spPr bwMode="auto">
              <a:xfrm>
                <a:off x="190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89" name="AutoShape 29"/>
              <p:cNvSpPr>
                <a:spLocks noChangeArrowheads="1"/>
              </p:cNvSpPr>
              <p:nvPr/>
            </p:nvSpPr>
            <p:spPr bwMode="auto">
              <a:xfrm>
                <a:off x="199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0" name="AutoShape 30"/>
              <p:cNvSpPr>
                <a:spLocks noChangeArrowheads="1"/>
              </p:cNvSpPr>
              <p:nvPr/>
            </p:nvSpPr>
            <p:spPr bwMode="auto">
              <a:xfrm>
                <a:off x="207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1" name="AutoShape 31"/>
              <p:cNvSpPr>
                <a:spLocks noChangeArrowheads="1"/>
              </p:cNvSpPr>
              <p:nvPr/>
            </p:nvSpPr>
            <p:spPr bwMode="auto">
              <a:xfrm>
                <a:off x="215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2" name="AutoShape 32"/>
              <p:cNvSpPr>
                <a:spLocks noChangeArrowheads="1"/>
              </p:cNvSpPr>
              <p:nvPr/>
            </p:nvSpPr>
            <p:spPr bwMode="auto">
              <a:xfrm>
                <a:off x="223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3" name="AutoShape 33"/>
              <p:cNvSpPr>
                <a:spLocks noChangeArrowheads="1"/>
              </p:cNvSpPr>
              <p:nvPr/>
            </p:nvSpPr>
            <p:spPr bwMode="auto">
              <a:xfrm>
                <a:off x="232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4" name="AutoShape 34"/>
              <p:cNvSpPr>
                <a:spLocks noChangeArrowheads="1"/>
              </p:cNvSpPr>
              <p:nvPr/>
            </p:nvSpPr>
            <p:spPr bwMode="auto">
              <a:xfrm>
                <a:off x="240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5" name="AutoShape 35"/>
              <p:cNvSpPr>
                <a:spLocks noChangeArrowheads="1"/>
              </p:cNvSpPr>
              <p:nvPr/>
            </p:nvSpPr>
            <p:spPr bwMode="auto">
              <a:xfrm>
                <a:off x="248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6" name="AutoShape 36"/>
              <p:cNvSpPr>
                <a:spLocks noChangeArrowheads="1"/>
              </p:cNvSpPr>
              <p:nvPr/>
            </p:nvSpPr>
            <p:spPr bwMode="auto">
              <a:xfrm>
                <a:off x="256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7" name="AutoShape 37"/>
              <p:cNvSpPr>
                <a:spLocks noChangeArrowheads="1"/>
              </p:cNvSpPr>
              <p:nvPr/>
            </p:nvSpPr>
            <p:spPr bwMode="auto">
              <a:xfrm>
                <a:off x="264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8" name="AutoShape 38"/>
              <p:cNvSpPr>
                <a:spLocks noChangeArrowheads="1"/>
              </p:cNvSpPr>
              <p:nvPr/>
            </p:nvSpPr>
            <p:spPr bwMode="auto">
              <a:xfrm>
                <a:off x="273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699" name="AutoShape 39"/>
              <p:cNvSpPr>
                <a:spLocks noChangeArrowheads="1"/>
              </p:cNvSpPr>
              <p:nvPr/>
            </p:nvSpPr>
            <p:spPr bwMode="auto">
              <a:xfrm>
                <a:off x="281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0" name="AutoShape 40"/>
              <p:cNvSpPr>
                <a:spLocks noChangeArrowheads="1"/>
              </p:cNvSpPr>
              <p:nvPr/>
            </p:nvSpPr>
            <p:spPr bwMode="auto">
              <a:xfrm>
                <a:off x="289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1" name="AutoShape 41"/>
              <p:cNvSpPr>
                <a:spLocks noChangeArrowheads="1"/>
              </p:cNvSpPr>
              <p:nvPr/>
            </p:nvSpPr>
            <p:spPr bwMode="auto">
              <a:xfrm>
                <a:off x="297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2" name="AutoShape 42"/>
              <p:cNvSpPr>
                <a:spLocks noChangeArrowheads="1"/>
              </p:cNvSpPr>
              <p:nvPr/>
            </p:nvSpPr>
            <p:spPr bwMode="auto">
              <a:xfrm>
                <a:off x="306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3" name="AutoShape 43"/>
              <p:cNvSpPr>
                <a:spLocks noChangeArrowheads="1"/>
              </p:cNvSpPr>
              <p:nvPr/>
            </p:nvSpPr>
            <p:spPr bwMode="auto">
              <a:xfrm>
                <a:off x="314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4" name="AutoShape 44"/>
              <p:cNvSpPr>
                <a:spLocks noChangeArrowheads="1"/>
              </p:cNvSpPr>
              <p:nvPr/>
            </p:nvSpPr>
            <p:spPr bwMode="auto">
              <a:xfrm>
                <a:off x="322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5" name="AutoShape 45"/>
              <p:cNvSpPr>
                <a:spLocks noChangeArrowheads="1"/>
              </p:cNvSpPr>
              <p:nvPr/>
            </p:nvSpPr>
            <p:spPr bwMode="auto">
              <a:xfrm>
                <a:off x="330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6" name="AutoShape 46"/>
              <p:cNvSpPr>
                <a:spLocks noChangeArrowheads="1"/>
              </p:cNvSpPr>
              <p:nvPr/>
            </p:nvSpPr>
            <p:spPr bwMode="auto">
              <a:xfrm>
                <a:off x="339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7" name="AutoShape 47"/>
              <p:cNvSpPr>
                <a:spLocks noChangeArrowheads="1"/>
              </p:cNvSpPr>
              <p:nvPr/>
            </p:nvSpPr>
            <p:spPr bwMode="auto">
              <a:xfrm>
                <a:off x="347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8" name="AutoShape 48"/>
              <p:cNvSpPr>
                <a:spLocks noChangeArrowheads="1"/>
              </p:cNvSpPr>
              <p:nvPr/>
            </p:nvSpPr>
            <p:spPr bwMode="auto">
              <a:xfrm>
                <a:off x="355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09" name="AutoShape 49"/>
              <p:cNvSpPr>
                <a:spLocks noChangeArrowheads="1"/>
              </p:cNvSpPr>
              <p:nvPr/>
            </p:nvSpPr>
            <p:spPr bwMode="auto">
              <a:xfrm>
                <a:off x="363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0" name="AutoShape 50"/>
              <p:cNvSpPr>
                <a:spLocks noChangeArrowheads="1"/>
              </p:cNvSpPr>
              <p:nvPr/>
            </p:nvSpPr>
            <p:spPr bwMode="auto">
              <a:xfrm>
                <a:off x="371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1" name="AutoShape 51"/>
              <p:cNvSpPr>
                <a:spLocks noChangeArrowheads="1"/>
              </p:cNvSpPr>
              <p:nvPr/>
            </p:nvSpPr>
            <p:spPr bwMode="auto">
              <a:xfrm>
                <a:off x="380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2" name="AutoShape 52"/>
              <p:cNvSpPr>
                <a:spLocks noChangeArrowheads="1"/>
              </p:cNvSpPr>
              <p:nvPr/>
            </p:nvSpPr>
            <p:spPr bwMode="auto">
              <a:xfrm>
                <a:off x="388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3" name="AutoShape 53"/>
              <p:cNvSpPr>
                <a:spLocks noChangeArrowheads="1"/>
              </p:cNvSpPr>
              <p:nvPr/>
            </p:nvSpPr>
            <p:spPr bwMode="auto">
              <a:xfrm>
                <a:off x="396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4" name="AutoShape 54"/>
              <p:cNvSpPr>
                <a:spLocks noChangeArrowheads="1"/>
              </p:cNvSpPr>
              <p:nvPr/>
            </p:nvSpPr>
            <p:spPr bwMode="auto">
              <a:xfrm>
                <a:off x="404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5" name="AutoShape 55"/>
              <p:cNvSpPr>
                <a:spLocks noChangeArrowheads="1"/>
              </p:cNvSpPr>
              <p:nvPr/>
            </p:nvSpPr>
            <p:spPr bwMode="auto">
              <a:xfrm>
                <a:off x="413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6" name="AutoShape 56"/>
              <p:cNvSpPr>
                <a:spLocks noChangeArrowheads="1"/>
              </p:cNvSpPr>
              <p:nvPr/>
            </p:nvSpPr>
            <p:spPr bwMode="auto">
              <a:xfrm>
                <a:off x="421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7" name="AutoShape 57"/>
              <p:cNvSpPr>
                <a:spLocks noChangeArrowheads="1"/>
              </p:cNvSpPr>
              <p:nvPr/>
            </p:nvSpPr>
            <p:spPr bwMode="auto">
              <a:xfrm>
                <a:off x="429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8" name="AutoShape 58"/>
              <p:cNvSpPr>
                <a:spLocks noChangeArrowheads="1"/>
              </p:cNvSpPr>
              <p:nvPr/>
            </p:nvSpPr>
            <p:spPr bwMode="auto">
              <a:xfrm>
                <a:off x="437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19" name="AutoShape 59"/>
              <p:cNvSpPr>
                <a:spLocks noChangeArrowheads="1"/>
              </p:cNvSpPr>
              <p:nvPr/>
            </p:nvSpPr>
            <p:spPr bwMode="auto">
              <a:xfrm>
                <a:off x="445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0" name="AutoShape 60"/>
              <p:cNvSpPr>
                <a:spLocks noChangeArrowheads="1"/>
              </p:cNvSpPr>
              <p:nvPr/>
            </p:nvSpPr>
            <p:spPr bwMode="auto">
              <a:xfrm>
                <a:off x="454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1" name="AutoShape 61"/>
              <p:cNvSpPr>
                <a:spLocks noChangeArrowheads="1"/>
              </p:cNvSpPr>
              <p:nvPr/>
            </p:nvSpPr>
            <p:spPr bwMode="auto">
              <a:xfrm>
                <a:off x="462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2" name="AutoShape 62"/>
              <p:cNvSpPr>
                <a:spLocks noChangeArrowheads="1"/>
              </p:cNvSpPr>
              <p:nvPr/>
            </p:nvSpPr>
            <p:spPr bwMode="auto">
              <a:xfrm>
                <a:off x="4706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3" name="AutoShape 63"/>
              <p:cNvSpPr>
                <a:spLocks noChangeArrowheads="1"/>
              </p:cNvSpPr>
              <p:nvPr/>
            </p:nvSpPr>
            <p:spPr bwMode="auto">
              <a:xfrm>
                <a:off x="478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4" name="AutoShape 64"/>
              <p:cNvSpPr>
                <a:spLocks noChangeArrowheads="1"/>
              </p:cNvSpPr>
              <p:nvPr/>
            </p:nvSpPr>
            <p:spPr bwMode="auto">
              <a:xfrm>
                <a:off x="487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5" name="AutoShape 65"/>
              <p:cNvSpPr>
                <a:spLocks noChangeArrowheads="1"/>
              </p:cNvSpPr>
              <p:nvPr/>
            </p:nvSpPr>
            <p:spPr bwMode="auto">
              <a:xfrm>
                <a:off x="4953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6" name="AutoShape 66"/>
              <p:cNvSpPr>
                <a:spLocks noChangeArrowheads="1"/>
              </p:cNvSpPr>
              <p:nvPr/>
            </p:nvSpPr>
            <p:spPr bwMode="auto">
              <a:xfrm>
                <a:off x="5035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7" name="AutoShape 67"/>
              <p:cNvSpPr>
                <a:spLocks noChangeArrowheads="1"/>
              </p:cNvSpPr>
              <p:nvPr/>
            </p:nvSpPr>
            <p:spPr bwMode="auto">
              <a:xfrm>
                <a:off x="5118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8" name="AutoShape 68"/>
              <p:cNvSpPr>
                <a:spLocks noChangeArrowheads="1"/>
              </p:cNvSpPr>
              <p:nvPr/>
            </p:nvSpPr>
            <p:spPr bwMode="auto">
              <a:xfrm>
                <a:off x="5200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29" name="AutoShape 69"/>
              <p:cNvSpPr>
                <a:spLocks noChangeArrowheads="1"/>
              </p:cNvSpPr>
              <p:nvPr/>
            </p:nvSpPr>
            <p:spPr bwMode="auto">
              <a:xfrm>
                <a:off x="5282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0" name="AutoShape 70"/>
              <p:cNvSpPr>
                <a:spLocks noChangeArrowheads="1"/>
              </p:cNvSpPr>
              <p:nvPr/>
            </p:nvSpPr>
            <p:spPr bwMode="auto">
              <a:xfrm>
                <a:off x="536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1" name="AutoShape 71"/>
              <p:cNvSpPr>
                <a:spLocks noChangeArrowheads="1"/>
              </p:cNvSpPr>
              <p:nvPr/>
            </p:nvSpPr>
            <p:spPr bwMode="auto">
              <a:xfrm>
                <a:off x="5447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2" name="AutoShape 72"/>
              <p:cNvSpPr>
                <a:spLocks noChangeArrowheads="1"/>
              </p:cNvSpPr>
              <p:nvPr/>
            </p:nvSpPr>
            <p:spPr bwMode="auto">
              <a:xfrm>
                <a:off x="5529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3" name="AutoShape 73"/>
              <p:cNvSpPr>
                <a:spLocks noChangeArrowheads="1"/>
              </p:cNvSpPr>
              <p:nvPr/>
            </p:nvSpPr>
            <p:spPr bwMode="auto">
              <a:xfrm>
                <a:off x="5611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4" name="AutoShape 74"/>
              <p:cNvSpPr>
                <a:spLocks noChangeArrowheads="1"/>
              </p:cNvSpPr>
              <p:nvPr/>
            </p:nvSpPr>
            <p:spPr bwMode="auto">
              <a:xfrm>
                <a:off x="5694" y="2813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5" name="AutoShape 75"/>
              <p:cNvSpPr>
                <a:spLocks noChangeArrowheads="1"/>
              </p:cNvSpPr>
              <p:nvPr/>
            </p:nvSpPr>
            <p:spPr bwMode="auto">
              <a:xfrm>
                <a:off x="1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6" name="AutoShape 76"/>
              <p:cNvSpPr>
                <a:spLocks noChangeArrowheads="1"/>
              </p:cNvSpPr>
              <p:nvPr/>
            </p:nvSpPr>
            <p:spPr bwMode="auto">
              <a:xfrm>
                <a:off x="9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7" name="AutoShape 77"/>
              <p:cNvSpPr>
                <a:spLocks noChangeArrowheads="1"/>
              </p:cNvSpPr>
              <p:nvPr/>
            </p:nvSpPr>
            <p:spPr bwMode="auto">
              <a:xfrm>
                <a:off x="18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8" name="AutoShape 78"/>
              <p:cNvSpPr>
                <a:spLocks noChangeArrowheads="1"/>
              </p:cNvSpPr>
              <p:nvPr/>
            </p:nvSpPr>
            <p:spPr bwMode="auto">
              <a:xfrm>
                <a:off x="26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39" name="AutoShape 79"/>
              <p:cNvSpPr>
                <a:spLocks noChangeArrowheads="1"/>
              </p:cNvSpPr>
              <p:nvPr/>
            </p:nvSpPr>
            <p:spPr bwMode="auto">
              <a:xfrm>
                <a:off x="34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0" name="AutoShape 80"/>
              <p:cNvSpPr>
                <a:spLocks noChangeArrowheads="1"/>
              </p:cNvSpPr>
              <p:nvPr/>
            </p:nvSpPr>
            <p:spPr bwMode="auto">
              <a:xfrm>
                <a:off x="42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1" name="AutoShape 81"/>
              <p:cNvSpPr>
                <a:spLocks noChangeArrowheads="1"/>
              </p:cNvSpPr>
              <p:nvPr/>
            </p:nvSpPr>
            <p:spPr bwMode="auto">
              <a:xfrm>
                <a:off x="51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2" name="AutoShape 82"/>
              <p:cNvSpPr>
                <a:spLocks noChangeArrowheads="1"/>
              </p:cNvSpPr>
              <p:nvPr/>
            </p:nvSpPr>
            <p:spPr bwMode="auto">
              <a:xfrm>
                <a:off x="59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3" name="AutoShape 83"/>
              <p:cNvSpPr>
                <a:spLocks noChangeArrowheads="1"/>
              </p:cNvSpPr>
              <p:nvPr/>
            </p:nvSpPr>
            <p:spPr bwMode="auto">
              <a:xfrm>
                <a:off x="67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4" name="AutoShape 84"/>
              <p:cNvSpPr>
                <a:spLocks noChangeArrowheads="1"/>
              </p:cNvSpPr>
              <p:nvPr/>
            </p:nvSpPr>
            <p:spPr bwMode="auto">
              <a:xfrm>
                <a:off x="75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5" name="AutoShape 85"/>
              <p:cNvSpPr>
                <a:spLocks noChangeArrowheads="1"/>
              </p:cNvSpPr>
              <p:nvPr/>
            </p:nvSpPr>
            <p:spPr bwMode="auto">
              <a:xfrm>
                <a:off x="83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6" name="AutoShape 86"/>
              <p:cNvSpPr>
                <a:spLocks noChangeArrowheads="1"/>
              </p:cNvSpPr>
              <p:nvPr/>
            </p:nvSpPr>
            <p:spPr bwMode="auto">
              <a:xfrm>
                <a:off x="92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7" name="AutoShape 87"/>
              <p:cNvSpPr>
                <a:spLocks noChangeArrowheads="1"/>
              </p:cNvSpPr>
              <p:nvPr/>
            </p:nvSpPr>
            <p:spPr bwMode="auto">
              <a:xfrm>
                <a:off x="100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8" name="AutoShape 88"/>
              <p:cNvSpPr>
                <a:spLocks noChangeArrowheads="1"/>
              </p:cNvSpPr>
              <p:nvPr/>
            </p:nvSpPr>
            <p:spPr bwMode="auto">
              <a:xfrm>
                <a:off x="108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49" name="AutoShape 89"/>
              <p:cNvSpPr>
                <a:spLocks noChangeArrowheads="1"/>
              </p:cNvSpPr>
              <p:nvPr/>
            </p:nvSpPr>
            <p:spPr bwMode="auto">
              <a:xfrm>
                <a:off x="116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0" name="AutoShape 90"/>
              <p:cNvSpPr>
                <a:spLocks noChangeArrowheads="1"/>
              </p:cNvSpPr>
              <p:nvPr/>
            </p:nvSpPr>
            <p:spPr bwMode="auto">
              <a:xfrm>
                <a:off x="125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1" name="AutoShape 91"/>
              <p:cNvSpPr>
                <a:spLocks noChangeArrowheads="1"/>
              </p:cNvSpPr>
              <p:nvPr/>
            </p:nvSpPr>
            <p:spPr bwMode="auto">
              <a:xfrm>
                <a:off x="133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2" name="AutoShape 92"/>
              <p:cNvSpPr>
                <a:spLocks noChangeArrowheads="1"/>
              </p:cNvSpPr>
              <p:nvPr/>
            </p:nvSpPr>
            <p:spPr bwMode="auto">
              <a:xfrm>
                <a:off x="141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3" name="AutoShape 93"/>
              <p:cNvSpPr>
                <a:spLocks noChangeArrowheads="1"/>
              </p:cNvSpPr>
              <p:nvPr/>
            </p:nvSpPr>
            <p:spPr bwMode="auto">
              <a:xfrm>
                <a:off x="149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4" name="AutoShape 94"/>
              <p:cNvSpPr>
                <a:spLocks noChangeArrowheads="1"/>
              </p:cNvSpPr>
              <p:nvPr/>
            </p:nvSpPr>
            <p:spPr bwMode="auto">
              <a:xfrm>
                <a:off x="158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5" name="AutoShape 95"/>
              <p:cNvSpPr>
                <a:spLocks noChangeArrowheads="1"/>
              </p:cNvSpPr>
              <p:nvPr/>
            </p:nvSpPr>
            <p:spPr bwMode="auto">
              <a:xfrm>
                <a:off x="166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6" name="AutoShape 96"/>
              <p:cNvSpPr>
                <a:spLocks noChangeArrowheads="1"/>
              </p:cNvSpPr>
              <p:nvPr/>
            </p:nvSpPr>
            <p:spPr bwMode="auto">
              <a:xfrm>
                <a:off x="174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7" name="AutoShape 97"/>
              <p:cNvSpPr>
                <a:spLocks noChangeArrowheads="1"/>
              </p:cNvSpPr>
              <p:nvPr/>
            </p:nvSpPr>
            <p:spPr bwMode="auto">
              <a:xfrm>
                <a:off x="182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8" name="AutoShape 98"/>
              <p:cNvSpPr>
                <a:spLocks noChangeArrowheads="1"/>
              </p:cNvSpPr>
              <p:nvPr/>
            </p:nvSpPr>
            <p:spPr bwMode="auto">
              <a:xfrm>
                <a:off x="190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59" name="AutoShape 99"/>
              <p:cNvSpPr>
                <a:spLocks noChangeArrowheads="1"/>
              </p:cNvSpPr>
              <p:nvPr/>
            </p:nvSpPr>
            <p:spPr bwMode="auto">
              <a:xfrm>
                <a:off x="199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0" name="AutoShape 100"/>
              <p:cNvSpPr>
                <a:spLocks noChangeArrowheads="1"/>
              </p:cNvSpPr>
              <p:nvPr/>
            </p:nvSpPr>
            <p:spPr bwMode="auto">
              <a:xfrm>
                <a:off x="207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1" name="AutoShape 101"/>
              <p:cNvSpPr>
                <a:spLocks noChangeArrowheads="1"/>
              </p:cNvSpPr>
              <p:nvPr/>
            </p:nvSpPr>
            <p:spPr bwMode="auto">
              <a:xfrm>
                <a:off x="215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2" name="AutoShape 102"/>
              <p:cNvSpPr>
                <a:spLocks noChangeArrowheads="1"/>
              </p:cNvSpPr>
              <p:nvPr/>
            </p:nvSpPr>
            <p:spPr bwMode="auto">
              <a:xfrm>
                <a:off x="223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3" name="AutoShape 103"/>
              <p:cNvSpPr>
                <a:spLocks noChangeArrowheads="1"/>
              </p:cNvSpPr>
              <p:nvPr/>
            </p:nvSpPr>
            <p:spPr bwMode="auto">
              <a:xfrm>
                <a:off x="232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4" name="AutoShape 104"/>
              <p:cNvSpPr>
                <a:spLocks noChangeArrowheads="1"/>
              </p:cNvSpPr>
              <p:nvPr/>
            </p:nvSpPr>
            <p:spPr bwMode="auto">
              <a:xfrm>
                <a:off x="240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5" name="AutoShape 105"/>
              <p:cNvSpPr>
                <a:spLocks noChangeArrowheads="1"/>
              </p:cNvSpPr>
              <p:nvPr/>
            </p:nvSpPr>
            <p:spPr bwMode="auto">
              <a:xfrm>
                <a:off x="248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6" name="AutoShape 106"/>
              <p:cNvSpPr>
                <a:spLocks noChangeArrowheads="1"/>
              </p:cNvSpPr>
              <p:nvPr/>
            </p:nvSpPr>
            <p:spPr bwMode="auto">
              <a:xfrm>
                <a:off x="256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7" name="AutoShape 107"/>
              <p:cNvSpPr>
                <a:spLocks noChangeArrowheads="1"/>
              </p:cNvSpPr>
              <p:nvPr/>
            </p:nvSpPr>
            <p:spPr bwMode="auto">
              <a:xfrm>
                <a:off x="264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8" name="AutoShape 108"/>
              <p:cNvSpPr>
                <a:spLocks noChangeArrowheads="1"/>
              </p:cNvSpPr>
              <p:nvPr/>
            </p:nvSpPr>
            <p:spPr bwMode="auto">
              <a:xfrm>
                <a:off x="273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69" name="AutoShape 109"/>
              <p:cNvSpPr>
                <a:spLocks noChangeArrowheads="1"/>
              </p:cNvSpPr>
              <p:nvPr/>
            </p:nvSpPr>
            <p:spPr bwMode="auto">
              <a:xfrm>
                <a:off x="281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0" name="AutoShape 110"/>
              <p:cNvSpPr>
                <a:spLocks noChangeArrowheads="1"/>
              </p:cNvSpPr>
              <p:nvPr/>
            </p:nvSpPr>
            <p:spPr bwMode="auto">
              <a:xfrm>
                <a:off x="289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1" name="AutoShape 111"/>
              <p:cNvSpPr>
                <a:spLocks noChangeArrowheads="1"/>
              </p:cNvSpPr>
              <p:nvPr/>
            </p:nvSpPr>
            <p:spPr bwMode="auto">
              <a:xfrm>
                <a:off x="297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2" name="AutoShape 112"/>
              <p:cNvSpPr>
                <a:spLocks noChangeArrowheads="1"/>
              </p:cNvSpPr>
              <p:nvPr/>
            </p:nvSpPr>
            <p:spPr bwMode="auto">
              <a:xfrm>
                <a:off x="306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3" name="AutoShape 113"/>
              <p:cNvSpPr>
                <a:spLocks noChangeArrowheads="1"/>
              </p:cNvSpPr>
              <p:nvPr/>
            </p:nvSpPr>
            <p:spPr bwMode="auto">
              <a:xfrm>
                <a:off x="314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4" name="AutoShape 114"/>
              <p:cNvSpPr>
                <a:spLocks noChangeArrowheads="1"/>
              </p:cNvSpPr>
              <p:nvPr/>
            </p:nvSpPr>
            <p:spPr bwMode="auto">
              <a:xfrm>
                <a:off x="322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5" name="AutoShape 115"/>
              <p:cNvSpPr>
                <a:spLocks noChangeArrowheads="1"/>
              </p:cNvSpPr>
              <p:nvPr/>
            </p:nvSpPr>
            <p:spPr bwMode="auto">
              <a:xfrm>
                <a:off x="330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6" name="AutoShape 116"/>
              <p:cNvSpPr>
                <a:spLocks noChangeArrowheads="1"/>
              </p:cNvSpPr>
              <p:nvPr/>
            </p:nvSpPr>
            <p:spPr bwMode="auto">
              <a:xfrm>
                <a:off x="339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7" name="AutoShape 117"/>
              <p:cNvSpPr>
                <a:spLocks noChangeArrowheads="1"/>
              </p:cNvSpPr>
              <p:nvPr/>
            </p:nvSpPr>
            <p:spPr bwMode="auto">
              <a:xfrm>
                <a:off x="347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8" name="AutoShape 118"/>
              <p:cNvSpPr>
                <a:spLocks noChangeArrowheads="1"/>
              </p:cNvSpPr>
              <p:nvPr/>
            </p:nvSpPr>
            <p:spPr bwMode="auto">
              <a:xfrm>
                <a:off x="355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79" name="AutoShape 119"/>
              <p:cNvSpPr>
                <a:spLocks noChangeArrowheads="1"/>
              </p:cNvSpPr>
              <p:nvPr/>
            </p:nvSpPr>
            <p:spPr bwMode="auto">
              <a:xfrm>
                <a:off x="363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0" name="AutoShape 120"/>
              <p:cNvSpPr>
                <a:spLocks noChangeArrowheads="1"/>
              </p:cNvSpPr>
              <p:nvPr/>
            </p:nvSpPr>
            <p:spPr bwMode="auto">
              <a:xfrm>
                <a:off x="371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1" name="AutoShape 121"/>
              <p:cNvSpPr>
                <a:spLocks noChangeArrowheads="1"/>
              </p:cNvSpPr>
              <p:nvPr/>
            </p:nvSpPr>
            <p:spPr bwMode="auto">
              <a:xfrm>
                <a:off x="380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2" name="AutoShape 122"/>
              <p:cNvSpPr>
                <a:spLocks noChangeArrowheads="1"/>
              </p:cNvSpPr>
              <p:nvPr/>
            </p:nvSpPr>
            <p:spPr bwMode="auto">
              <a:xfrm>
                <a:off x="388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3" name="AutoShape 123"/>
              <p:cNvSpPr>
                <a:spLocks noChangeArrowheads="1"/>
              </p:cNvSpPr>
              <p:nvPr/>
            </p:nvSpPr>
            <p:spPr bwMode="auto">
              <a:xfrm>
                <a:off x="396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4" name="AutoShape 124"/>
              <p:cNvSpPr>
                <a:spLocks noChangeArrowheads="1"/>
              </p:cNvSpPr>
              <p:nvPr/>
            </p:nvSpPr>
            <p:spPr bwMode="auto">
              <a:xfrm>
                <a:off x="404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5" name="AutoShape 125"/>
              <p:cNvSpPr>
                <a:spLocks noChangeArrowheads="1"/>
              </p:cNvSpPr>
              <p:nvPr/>
            </p:nvSpPr>
            <p:spPr bwMode="auto">
              <a:xfrm>
                <a:off x="413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6" name="AutoShape 126"/>
              <p:cNvSpPr>
                <a:spLocks noChangeArrowheads="1"/>
              </p:cNvSpPr>
              <p:nvPr/>
            </p:nvSpPr>
            <p:spPr bwMode="auto">
              <a:xfrm>
                <a:off x="421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7" name="AutoShape 127"/>
              <p:cNvSpPr>
                <a:spLocks noChangeArrowheads="1"/>
              </p:cNvSpPr>
              <p:nvPr/>
            </p:nvSpPr>
            <p:spPr bwMode="auto">
              <a:xfrm>
                <a:off x="429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8" name="AutoShape 128"/>
              <p:cNvSpPr>
                <a:spLocks noChangeArrowheads="1"/>
              </p:cNvSpPr>
              <p:nvPr/>
            </p:nvSpPr>
            <p:spPr bwMode="auto">
              <a:xfrm>
                <a:off x="437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89" name="AutoShape 129"/>
              <p:cNvSpPr>
                <a:spLocks noChangeArrowheads="1"/>
              </p:cNvSpPr>
              <p:nvPr/>
            </p:nvSpPr>
            <p:spPr bwMode="auto">
              <a:xfrm>
                <a:off x="445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0" name="AutoShape 130"/>
              <p:cNvSpPr>
                <a:spLocks noChangeArrowheads="1"/>
              </p:cNvSpPr>
              <p:nvPr/>
            </p:nvSpPr>
            <p:spPr bwMode="auto">
              <a:xfrm>
                <a:off x="454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1" name="AutoShape 131"/>
              <p:cNvSpPr>
                <a:spLocks noChangeArrowheads="1"/>
              </p:cNvSpPr>
              <p:nvPr/>
            </p:nvSpPr>
            <p:spPr bwMode="auto">
              <a:xfrm>
                <a:off x="462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2" name="AutoShape 132"/>
              <p:cNvSpPr>
                <a:spLocks noChangeArrowheads="1"/>
              </p:cNvSpPr>
              <p:nvPr/>
            </p:nvSpPr>
            <p:spPr bwMode="auto">
              <a:xfrm>
                <a:off x="4706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3" name="AutoShape 133"/>
              <p:cNvSpPr>
                <a:spLocks noChangeArrowheads="1"/>
              </p:cNvSpPr>
              <p:nvPr/>
            </p:nvSpPr>
            <p:spPr bwMode="auto">
              <a:xfrm>
                <a:off x="478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4" name="AutoShape 134"/>
              <p:cNvSpPr>
                <a:spLocks noChangeArrowheads="1"/>
              </p:cNvSpPr>
              <p:nvPr/>
            </p:nvSpPr>
            <p:spPr bwMode="auto">
              <a:xfrm>
                <a:off x="487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5" name="AutoShape 135"/>
              <p:cNvSpPr>
                <a:spLocks noChangeArrowheads="1"/>
              </p:cNvSpPr>
              <p:nvPr/>
            </p:nvSpPr>
            <p:spPr bwMode="auto">
              <a:xfrm>
                <a:off x="4953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6" name="AutoShape 136"/>
              <p:cNvSpPr>
                <a:spLocks noChangeArrowheads="1"/>
              </p:cNvSpPr>
              <p:nvPr/>
            </p:nvSpPr>
            <p:spPr bwMode="auto">
              <a:xfrm>
                <a:off x="5035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7" name="AutoShape 137"/>
              <p:cNvSpPr>
                <a:spLocks noChangeArrowheads="1"/>
              </p:cNvSpPr>
              <p:nvPr/>
            </p:nvSpPr>
            <p:spPr bwMode="auto">
              <a:xfrm>
                <a:off x="5118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8" name="AutoShape 138"/>
              <p:cNvSpPr>
                <a:spLocks noChangeArrowheads="1"/>
              </p:cNvSpPr>
              <p:nvPr/>
            </p:nvSpPr>
            <p:spPr bwMode="auto">
              <a:xfrm>
                <a:off x="5200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799" name="AutoShape 139"/>
              <p:cNvSpPr>
                <a:spLocks noChangeArrowheads="1"/>
              </p:cNvSpPr>
              <p:nvPr/>
            </p:nvSpPr>
            <p:spPr bwMode="auto">
              <a:xfrm>
                <a:off x="5282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800" name="AutoShape 140"/>
              <p:cNvSpPr>
                <a:spLocks noChangeArrowheads="1"/>
              </p:cNvSpPr>
              <p:nvPr/>
            </p:nvSpPr>
            <p:spPr bwMode="auto">
              <a:xfrm>
                <a:off x="536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801" name="AutoShape 141"/>
              <p:cNvSpPr>
                <a:spLocks noChangeArrowheads="1"/>
              </p:cNvSpPr>
              <p:nvPr/>
            </p:nvSpPr>
            <p:spPr bwMode="auto">
              <a:xfrm>
                <a:off x="5447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802" name="AutoShape 142"/>
              <p:cNvSpPr>
                <a:spLocks noChangeArrowheads="1"/>
              </p:cNvSpPr>
              <p:nvPr/>
            </p:nvSpPr>
            <p:spPr bwMode="auto">
              <a:xfrm>
                <a:off x="5529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803" name="AutoShape 143"/>
              <p:cNvSpPr>
                <a:spLocks noChangeArrowheads="1"/>
              </p:cNvSpPr>
              <p:nvPr/>
            </p:nvSpPr>
            <p:spPr bwMode="auto">
              <a:xfrm>
                <a:off x="5611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27804" name="AutoShape 144"/>
              <p:cNvSpPr>
                <a:spLocks noChangeArrowheads="1"/>
              </p:cNvSpPr>
              <p:nvPr/>
            </p:nvSpPr>
            <p:spPr bwMode="auto">
              <a:xfrm>
                <a:off x="5694" y="3778"/>
                <a:ext cx="66" cy="7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sp>
          <p:nvSpPr>
            <p:cNvPr id="27660" name="Rectangle 146"/>
            <p:cNvSpPr>
              <a:spLocks noChangeArrowheads="1"/>
            </p:cNvSpPr>
            <p:nvPr/>
          </p:nvSpPr>
          <p:spPr bwMode="auto">
            <a:xfrm>
              <a:off x="2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27661" name="Rectangle 147"/>
            <p:cNvSpPr>
              <a:spLocks noChangeArrowheads="1"/>
            </p:cNvSpPr>
            <p:nvPr/>
          </p:nvSpPr>
          <p:spPr bwMode="auto">
            <a:xfrm>
              <a:off x="1461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27662" name="Rectangle 148"/>
            <p:cNvSpPr>
              <a:spLocks noChangeArrowheads="1"/>
            </p:cNvSpPr>
            <p:nvPr/>
          </p:nvSpPr>
          <p:spPr bwMode="auto">
            <a:xfrm>
              <a:off x="2896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  <p:sp>
          <p:nvSpPr>
            <p:cNvPr id="27663" name="Rectangle 149"/>
            <p:cNvSpPr>
              <a:spLocks noChangeArrowheads="1"/>
            </p:cNvSpPr>
            <p:nvPr/>
          </p:nvSpPr>
          <p:spPr bwMode="auto">
            <a:xfrm>
              <a:off x="4332" y="1383"/>
              <a:ext cx="1406" cy="8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de-DE"/>
            </a:p>
          </p:txBody>
        </p:sp>
      </p:grpSp>
      <p:pic>
        <p:nvPicPr>
          <p:cNvPr id="27653" name="Picture 7" descr="136-3675_IMG"/>
          <p:cNvPicPr>
            <a:picLocks noChangeAspect="1" noChangeArrowheads="1"/>
          </p:cNvPicPr>
          <p:nvPr/>
        </p:nvPicPr>
        <p:blipFill>
          <a:blip r:embed="rId2" cstate="print">
            <a:lum bright="10000" contrast="10000"/>
          </a:blip>
          <a:srcRect/>
          <a:stretch>
            <a:fillRect/>
          </a:stretch>
        </p:blipFill>
        <p:spPr bwMode="auto">
          <a:xfrm>
            <a:off x="828675" y="5200650"/>
            <a:ext cx="14001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8" descr="P10102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1075" y="5184775"/>
            <a:ext cx="1406525" cy="95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Grafik 158" descr="P1010044.JPG"/>
          <p:cNvPicPr>
            <a:picLocks noChangeAspect="1"/>
          </p:cNvPicPr>
          <p:nvPr/>
        </p:nvPicPr>
        <p:blipFill>
          <a:blip r:embed="rId4" cstate="print"/>
          <a:srcRect l="12206" t="19000" r="1828" b="4584"/>
          <a:stretch>
            <a:fillRect/>
          </a:stretch>
        </p:blipFill>
        <p:spPr bwMode="auto">
          <a:xfrm>
            <a:off x="3683000" y="5202238"/>
            <a:ext cx="1398588" cy="931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Grafik 159" descr="LANupdate_46.JPG"/>
          <p:cNvPicPr>
            <a:picLocks noChangeAspect="1"/>
          </p:cNvPicPr>
          <p:nvPr/>
        </p:nvPicPr>
        <p:blipFill>
          <a:blip r:embed="rId5" cstate="print"/>
          <a:srcRect t="4950" r="8345" b="4243"/>
          <a:stretch>
            <a:fillRect/>
          </a:stretch>
        </p:blipFill>
        <p:spPr bwMode="auto">
          <a:xfrm>
            <a:off x="5114925" y="5202238"/>
            <a:ext cx="1398588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7" name="Datumsplatzhalter 15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/>
              <a:t>05.12.2011</a:t>
            </a:r>
            <a:endParaRPr lang="en-US"/>
          </a:p>
        </p:txBody>
      </p:sp>
      <p:sp>
        <p:nvSpPr>
          <p:cNvPr id="161" name="Fußzeilenplatzhalter 1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Leitbild, Presse und Social Media</a:t>
            </a:r>
          </a:p>
        </p:txBody>
      </p:sp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760413" y="1585913"/>
            <a:ext cx="6211887" cy="3676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>
                <a:solidFill>
                  <a:schemeClr val="accent1"/>
                </a:solidFill>
              </a:rPr>
              <a:t>Leitbild der LANCOM Systems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Es beschreibt wer wir sind, was unsere Ziele sind und wie wir das machen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dirty="0"/>
              <a:t>Werte, die wir festgeschrieben haben sind bspw. Qualität und Respekt (Ausdruck)</a:t>
            </a:r>
          </a:p>
          <a:p>
            <a:pPr marL="342900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>
                <a:solidFill>
                  <a:schemeClr val="accent1"/>
                </a:solidFill>
              </a:rPr>
              <a:t>Pressekontakte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kern="0" dirty="0">
                <a:solidFill>
                  <a:srgbClr val="585858"/>
                </a:solidFill>
                <a:latin typeface="Arial"/>
              </a:rPr>
              <a:t>Ralf </a:t>
            </a:r>
            <a:r>
              <a:rPr lang="de-DE" sz="1600" kern="0" dirty="0" err="1">
                <a:solidFill>
                  <a:srgbClr val="585858"/>
                </a:solidFill>
                <a:latin typeface="Arial"/>
              </a:rPr>
              <a:t>Koenzen</a:t>
            </a:r>
            <a:r>
              <a:rPr lang="de-DE" sz="1600" kern="0" dirty="0">
                <a:solidFill>
                  <a:srgbClr val="585858"/>
                </a:solidFill>
                <a:latin typeface="Arial"/>
              </a:rPr>
              <a:t> als </a:t>
            </a:r>
            <a:r>
              <a:rPr lang="de-DE" sz="1600" kern="0" dirty="0" smtClean="0">
                <a:solidFill>
                  <a:srgbClr val="585858"/>
                </a:solidFill>
                <a:latin typeface="Arial"/>
              </a:rPr>
              <a:t>Geschäftsführer und </a:t>
            </a:r>
            <a:r>
              <a:rPr lang="de-DE" sz="1600" kern="0" dirty="0">
                <a:solidFill>
                  <a:srgbClr val="585858"/>
                </a:solidFill>
                <a:latin typeface="Arial"/>
              </a:rPr>
              <a:t>Eckard Traber als Pressesprecher sind befugt, mit Pressevertretern zu sprechen 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kern="0" dirty="0">
                <a:solidFill>
                  <a:srgbClr val="585858"/>
                </a:solidFill>
                <a:latin typeface="Arial"/>
              </a:rPr>
              <a:t>Bei Anfragen etc. bitte weiterleiten</a:t>
            </a:r>
          </a:p>
          <a:p>
            <a:pPr marL="342900" lvl="1" indent="-342900">
              <a:spcBef>
                <a:spcPct val="75000"/>
              </a:spcBef>
              <a:buClr>
                <a:srgbClr val="3B80C2"/>
              </a:buClr>
              <a:buSzPct val="110000"/>
              <a:buFont typeface="Wingdings" pitchFamily="2" charset="2"/>
              <a:buChar char="n"/>
              <a:defRPr/>
            </a:pPr>
            <a:r>
              <a:rPr lang="de-DE" sz="1600" b="1" dirty="0" err="1">
                <a:solidFill>
                  <a:schemeClr val="accent1"/>
                </a:solidFill>
              </a:rPr>
              <a:t>Social</a:t>
            </a:r>
            <a:r>
              <a:rPr lang="de-DE" sz="1600" b="1" dirty="0">
                <a:solidFill>
                  <a:schemeClr val="accent1"/>
                </a:solidFill>
              </a:rPr>
              <a:t> Media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kern="0" dirty="0">
                <a:solidFill>
                  <a:srgbClr val="585858"/>
                </a:solidFill>
                <a:latin typeface="Arial"/>
              </a:rPr>
              <a:t>Es wurde für die Mitarbeiter ein kompakter </a:t>
            </a:r>
            <a:r>
              <a:rPr lang="de-DE" sz="1600" kern="0" dirty="0" err="1">
                <a:solidFill>
                  <a:srgbClr val="585858"/>
                </a:solidFill>
                <a:latin typeface="Arial"/>
              </a:rPr>
              <a:t>Social</a:t>
            </a:r>
            <a:r>
              <a:rPr lang="de-DE" sz="1600" kern="0" dirty="0">
                <a:solidFill>
                  <a:srgbClr val="585858"/>
                </a:solidFill>
                <a:latin typeface="Arial"/>
              </a:rPr>
              <a:t> Media-Guide entwickelt (Jeder wird noch einen bekommen)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r>
              <a:rPr lang="de-DE" sz="1600" kern="0" dirty="0">
                <a:solidFill>
                  <a:srgbClr val="585858"/>
                </a:solidFill>
                <a:latin typeface="Arial"/>
              </a:rPr>
              <a:t>Dieser ist eine Empfehlung für das „Mitmach-Web“</a:t>
            </a:r>
          </a:p>
          <a:p>
            <a:pPr marL="742950" lvl="1" indent="-285750">
              <a:buClr>
                <a:srgbClr val="3B80C2"/>
              </a:buClr>
              <a:buSzPct val="110000"/>
              <a:buFont typeface="Symbol" pitchFamily="18" charset="2"/>
              <a:buChar char="-"/>
              <a:defRPr/>
            </a:pPr>
            <a:endParaRPr lang="de-DE" sz="1600" kern="0" dirty="0">
              <a:solidFill>
                <a:srgbClr val="585858"/>
              </a:solidFill>
              <a:latin typeface="Arial"/>
            </a:endParaRPr>
          </a:p>
          <a:p>
            <a:pPr marL="342900" indent="-342900" algn="just">
              <a:lnSpc>
                <a:spcPct val="115000"/>
              </a:lnSpc>
              <a:spcBef>
                <a:spcPct val="40000"/>
              </a:spcBef>
              <a:buClr>
                <a:schemeClr val="accent1"/>
              </a:buClr>
              <a:buSzPct val="115000"/>
              <a:buFont typeface="Wingdings" pitchFamily="2" charset="2"/>
              <a:buNone/>
              <a:defRPr/>
            </a:pPr>
            <a:endParaRPr lang="de-DE" sz="1000" dirty="0"/>
          </a:p>
        </p:txBody>
      </p:sp>
      <p:sp>
        <p:nvSpPr>
          <p:cNvPr id="28676" name="Datumsplatzhalter 15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/>
              <a:t>05.12.2011</a:t>
            </a:r>
            <a:endParaRPr lang="en-US"/>
          </a:p>
        </p:txBody>
      </p:sp>
      <p:sp>
        <p:nvSpPr>
          <p:cNvPr id="161" name="Fußzeilenplatzhalter 1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Prinzipien &amp; Schwerpunkte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766763" y="1571625"/>
            <a:ext cx="6110287" cy="4164013"/>
          </a:xfrm>
        </p:spPr>
        <p:txBody>
          <a:bodyPr/>
          <a:lstStyle/>
          <a:p>
            <a:r>
              <a:rPr lang="en-US" b="1" smtClean="0"/>
              <a:t>Klarer Fokus auf Entwicklung, Marketing, Vertrieb &amp; Service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smtClean="0"/>
              <a:t>Fast 30% aller Mitarbeiter in F&amp;E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b="1" smtClean="0">
                <a:solidFill>
                  <a:schemeClr val="accent1"/>
                </a:solidFill>
              </a:rPr>
              <a:t>Volle Kontrolle über Entwicklungsprozess</a:t>
            </a:r>
            <a:r>
              <a:rPr lang="en-US" sz="1400" smtClean="0"/>
              <a:t> dank des eigenen Betriebssystems LCOS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smtClean="0"/>
              <a:t>Exzellenter Pre-Sales Support durch </a:t>
            </a:r>
            <a:r>
              <a:rPr lang="en-US" sz="1400" b="1" smtClean="0">
                <a:solidFill>
                  <a:schemeClr val="accent1"/>
                </a:solidFill>
              </a:rPr>
              <a:t>eigenes FAE-Team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b="1" smtClean="0">
                <a:solidFill>
                  <a:schemeClr val="accent1"/>
                </a:solidFill>
              </a:rPr>
              <a:t>Projektvertrieb, Partnerbetreuung und -programme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b="1" smtClean="0">
                <a:solidFill>
                  <a:schemeClr val="accent1"/>
                </a:solidFill>
              </a:rPr>
              <a:t>Eigenes Support- &amp; Training-Center</a:t>
            </a:r>
            <a:r>
              <a:rPr lang="en-US" sz="1400" smtClean="0"/>
              <a:t> mit hochqualifizierten Teams</a:t>
            </a:r>
            <a:endParaRPr lang="en-US" sz="1400" b="1" smtClean="0">
              <a:solidFill>
                <a:schemeClr val="accent1"/>
              </a:solidFill>
            </a:endParaRPr>
          </a:p>
          <a:p>
            <a:r>
              <a:rPr lang="en-US" b="1" smtClean="0"/>
              <a:t>Klarer Fokus auf B-to-B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b="1" smtClean="0">
                <a:solidFill>
                  <a:schemeClr val="accent1"/>
                </a:solidFill>
              </a:rPr>
              <a:t>Highend Produkte &amp; Lösungen</a:t>
            </a:r>
            <a:r>
              <a:rPr lang="en-US" sz="1400" smtClean="0"/>
              <a:t> </a:t>
            </a:r>
          </a:p>
          <a:p>
            <a:pPr marL="808038" lvl="1" indent="-273050">
              <a:buFont typeface="Symbol" pitchFamily="18" charset="2"/>
              <a:buChar char="-"/>
            </a:pPr>
            <a:r>
              <a:rPr lang="en-US" sz="1400" smtClean="0"/>
              <a:t>Regelmäßige, </a:t>
            </a:r>
            <a:r>
              <a:rPr lang="en-US" sz="1400" b="1" smtClean="0">
                <a:solidFill>
                  <a:schemeClr val="accent1"/>
                </a:solidFill>
              </a:rPr>
              <a:t>kostenlose Updates &amp; Upgrades</a:t>
            </a:r>
            <a:r>
              <a:rPr lang="en-US" sz="1400" smtClean="0"/>
              <a:t> für alle Produkte (=&gt; Investitionsschutz)</a:t>
            </a:r>
            <a:endParaRPr lang="en-US" sz="1400" b="1" smtClean="0">
              <a:solidFill>
                <a:schemeClr val="accent1"/>
              </a:solidFill>
            </a:endParaRPr>
          </a:p>
          <a:p>
            <a:pPr>
              <a:buFont typeface="Wingdings" pitchFamily="2" charset="2"/>
              <a:buNone/>
            </a:pPr>
            <a:endParaRPr lang="en-US" sz="1400" b="1" smtClean="0">
              <a:solidFill>
                <a:schemeClr val="accent1"/>
              </a:solidFill>
            </a:endParaRPr>
          </a:p>
        </p:txBody>
      </p:sp>
      <p:pic>
        <p:nvPicPr>
          <p:cNvPr id="29700" name="Picture 5" descr="LCOS_Logo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3175" y="1627188"/>
            <a:ext cx="1136650" cy="3746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" name="Datumsplatzhalter 6"/>
          <p:cNvSpPr>
            <a:spLocks noGrp="1"/>
          </p:cNvSpPr>
          <p:nvPr>
            <p:ph type="dt" sz="quarter" idx="10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mtClean="0"/>
              <a:t>05.12.2011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smtClean="0"/>
              <a:t>Unternehmen </a:t>
            </a:r>
            <a:br>
              <a:rPr lang="de-DE" smtClean="0"/>
            </a:br>
            <a:r>
              <a:rPr lang="de-DE" sz="2000" b="0" smtClean="0"/>
              <a:t>Produktentwicklung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765175" y="1573213"/>
            <a:ext cx="5283200" cy="2638425"/>
          </a:xfrm>
        </p:spPr>
        <p:txBody>
          <a:bodyPr>
            <a:spAutoFit/>
          </a:bodyPr>
          <a:lstStyle/>
          <a:p>
            <a:pPr>
              <a:spcBef>
                <a:spcPct val="25000"/>
              </a:spcBef>
            </a:pPr>
            <a:r>
              <a:rPr lang="de-DE" sz="1400" b="1" smtClean="0">
                <a:solidFill>
                  <a:srgbClr val="3F649B"/>
                </a:solidFill>
              </a:rPr>
              <a:t>Innovative und zuverlässige </a:t>
            </a:r>
            <a:r>
              <a:rPr lang="de-DE" sz="1400" smtClean="0"/>
              <a:t>Produkte und Lösungen für Sprach- und Datennetzwerke</a:t>
            </a:r>
          </a:p>
          <a:p>
            <a:pPr>
              <a:spcBef>
                <a:spcPct val="25000"/>
              </a:spcBef>
            </a:pPr>
            <a:r>
              <a:rPr lang="de-DE" sz="1400" b="1" smtClean="0">
                <a:solidFill>
                  <a:srgbClr val="3F649B"/>
                </a:solidFill>
              </a:rPr>
              <a:t>Entwicklung in Deutschland (Hard &amp; Software)</a:t>
            </a:r>
          </a:p>
          <a:p>
            <a:pPr>
              <a:spcBef>
                <a:spcPct val="25000"/>
              </a:spcBef>
            </a:pPr>
            <a:r>
              <a:rPr lang="de-DE" sz="1400" smtClean="0"/>
              <a:t>Kundenspezifische Anpassungen und Funktionen in Großprojekten</a:t>
            </a:r>
          </a:p>
          <a:p>
            <a:pPr>
              <a:spcBef>
                <a:spcPct val="25000"/>
              </a:spcBef>
            </a:pPr>
            <a:r>
              <a:rPr lang="de-DE" sz="1400" smtClean="0"/>
              <a:t>Einheitliches und Hardware-unabhängiges </a:t>
            </a:r>
            <a:r>
              <a:rPr lang="de-DE" sz="1400" b="1" smtClean="0">
                <a:solidFill>
                  <a:srgbClr val="3F649B"/>
                </a:solidFill>
              </a:rPr>
              <a:t>Betriebssystem LCOS </a:t>
            </a:r>
            <a:r>
              <a:rPr lang="de-DE" sz="1400" smtClean="0"/>
              <a:t>für alle LANCOM Router, Access Points und WLAN Controller</a:t>
            </a:r>
          </a:p>
          <a:p>
            <a:pPr>
              <a:spcBef>
                <a:spcPct val="25000"/>
              </a:spcBef>
            </a:pPr>
            <a:r>
              <a:rPr lang="de-DE" sz="1400" b="1" smtClean="0">
                <a:solidFill>
                  <a:srgbClr val="3F649B"/>
                </a:solidFill>
              </a:rPr>
              <a:t>Einheitliche Bedienung </a:t>
            </a:r>
            <a:r>
              <a:rPr lang="de-DE" sz="1400" smtClean="0"/>
              <a:t>und Konfiguration aller Produkte</a:t>
            </a:r>
          </a:p>
          <a:p>
            <a:pPr>
              <a:spcBef>
                <a:spcPct val="25000"/>
              </a:spcBef>
            </a:pPr>
            <a:r>
              <a:rPr lang="de-DE" sz="1400" smtClean="0"/>
              <a:t>Sicherung von Kundeninvestitionen durch </a:t>
            </a:r>
            <a:r>
              <a:rPr lang="de-DE" sz="1400" b="1" smtClean="0">
                <a:solidFill>
                  <a:srgbClr val="3F649B"/>
                </a:solidFill>
              </a:rPr>
              <a:t>Langzeitsupport </a:t>
            </a:r>
            <a:r>
              <a:rPr lang="de-DE" sz="1400" smtClean="0"/>
              <a:t>für alle Produkte sowie </a:t>
            </a:r>
            <a:r>
              <a:rPr lang="de-DE" sz="1400" b="1" smtClean="0">
                <a:solidFill>
                  <a:srgbClr val="3F649B"/>
                </a:solidFill>
              </a:rPr>
              <a:t>kostenlose Updates</a:t>
            </a:r>
          </a:p>
        </p:txBody>
      </p:sp>
      <p:pic>
        <p:nvPicPr>
          <p:cNvPr id="30724" name="Picture 5" descr="LCOS_Logo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1113" y="1627188"/>
            <a:ext cx="1104900" cy="363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30725" name="Picture 5" descr="LCMS_Logo_fre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8575" y="2400300"/>
            <a:ext cx="11049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6" name="Gruppieren 162"/>
          <p:cNvGrpSpPr>
            <a:grpSpLocks/>
          </p:cNvGrpSpPr>
          <p:nvPr/>
        </p:nvGrpSpPr>
        <p:grpSpPr bwMode="auto">
          <a:xfrm>
            <a:off x="792163" y="4779963"/>
            <a:ext cx="5210175" cy="1239837"/>
            <a:chOff x="792163" y="4560888"/>
            <a:chExt cx="5210175" cy="1239837"/>
          </a:xfrm>
        </p:grpSpPr>
        <p:grpSp>
          <p:nvGrpSpPr>
            <p:cNvPr id="30729" name="Group 297"/>
            <p:cNvGrpSpPr>
              <a:grpSpLocks/>
            </p:cNvGrpSpPr>
            <p:nvPr/>
          </p:nvGrpSpPr>
          <p:grpSpPr bwMode="auto">
            <a:xfrm>
              <a:off x="792163" y="4560888"/>
              <a:ext cx="5203825" cy="1239837"/>
              <a:chOff x="0" y="1253"/>
              <a:chExt cx="5760" cy="1089"/>
            </a:xfrm>
          </p:grpSpPr>
          <p:grpSp>
            <p:nvGrpSpPr>
              <p:cNvPr id="30736" name="Group 3"/>
              <p:cNvGrpSpPr>
                <a:grpSpLocks/>
              </p:cNvGrpSpPr>
              <p:nvPr/>
            </p:nvGrpSpPr>
            <p:grpSpPr bwMode="auto">
              <a:xfrm>
                <a:off x="0" y="1253"/>
                <a:ext cx="5760" cy="1089"/>
                <a:chOff x="0" y="2795"/>
                <a:chExt cx="5760" cy="1089"/>
              </a:xfrm>
            </p:grpSpPr>
            <p:sp>
              <p:nvSpPr>
                <p:cNvPr id="30741" name="Rectangle 4"/>
                <p:cNvSpPr>
                  <a:spLocks noChangeArrowheads="1"/>
                </p:cNvSpPr>
                <p:nvPr/>
              </p:nvSpPr>
              <p:spPr bwMode="auto">
                <a:xfrm>
                  <a:off x="0" y="2795"/>
                  <a:ext cx="5760" cy="1089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2" name="AutoShape 5"/>
                <p:cNvSpPr>
                  <a:spLocks noChangeArrowheads="1"/>
                </p:cNvSpPr>
                <p:nvPr/>
              </p:nvSpPr>
              <p:spPr bwMode="auto">
                <a:xfrm>
                  <a:off x="1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3" name="AutoShape 6"/>
                <p:cNvSpPr>
                  <a:spLocks noChangeArrowheads="1"/>
                </p:cNvSpPr>
                <p:nvPr/>
              </p:nvSpPr>
              <p:spPr bwMode="auto">
                <a:xfrm>
                  <a:off x="9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4" name="AutoShape 7"/>
                <p:cNvSpPr>
                  <a:spLocks noChangeArrowheads="1"/>
                </p:cNvSpPr>
                <p:nvPr/>
              </p:nvSpPr>
              <p:spPr bwMode="auto">
                <a:xfrm>
                  <a:off x="18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5" name="AutoShape 8"/>
                <p:cNvSpPr>
                  <a:spLocks noChangeArrowheads="1"/>
                </p:cNvSpPr>
                <p:nvPr/>
              </p:nvSpPr>
              <p:spPr bwMode="auto">
                <a:xfrm>
                  <a:off x="26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6" name="AutoShape 9"/>
                <p:cNvSpPr>
                  <a:spLocks noChangeArrowheads="1"/>
                </p:cNvSpPr>
                <p:nvPr/>
              </p:nvSpPr>
              <p:spPr bwMode="auto">
                <a:xfrm>
                  <a:off x="34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7" name="AutoShape 10"/>
                <p:cNvSpPr>
                  <a:spLocks noChangeArrowheads="1"/>
                </p:cNvSpPr>
                <p:nvPr/>
              </p:nvSpPr>
              <p:spPr bwMode="auto">
                <a:xfrm>
                  <a:off x="42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8" name="AutoShape 11"/>
                <p:cNvSpPr>
                  <a:spLocks noChangeArrowheads="1"/>
                </p:cNvSpPr>
                <p:nvPr/>
              </p:nvSpPr>
              <p:spPr bwMode="auto">
                <a:xfrm>
                  <a:off x="51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49" name="AutoShape 12"/>
                <p:cNvSpPr>
                  <a:spLocks noChangeArrowheads="1"/>
                </p:cNvSpPr>
                <p:nvPr/>
              </p:nvSpPr>
              <p:spPr bwMode="auto">
                <a:xfrm>
                  <a:off x="59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0" name="AutoShape 13"/>
                <p:cNvSpPr>
                  <a:spLocks noChangeArrowheads="1"/>
                </p:cNvSpPr>
                <p:nvPr/>
              </p:nvSpPr>
              <p:spPr bwMode="auto">
                <a:xfrm>
                  <a:off x="67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1" name="AutoShape 14"/>
                <p:cNvSpPr>
                  <a:spLocks noChangeArrowheads="1"/>
                </p:cNvSpPr>
                <p:nvPr/>
              </p:nvSpPr>
              <p:spPr bwMode="auto">
                <a:xfrm>
                  <a:off x="75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2" name="AutoShape 15"/>
                <p:cNvSpPr>
                  <a:spLocks noChangeArrowheads="1"/>
                </p:cNvSpPr>
                <p:nvPr/>
              </p:nvSpPr>
              <p:spPr bwMode="auto">
                <a:xfrm>
                  <a:off x="83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3" name="AutoShape 16"/>
                <p:cNvSpPr>
                  <a:spLocks noChangeArrowheads="1"/>
                </p:cNvSpPr>
                <p:nvPr/>
              </p:nvSpPr>
              <p:spPr bwMode="auto">
                <a:xfrm>
                  <a:off x="92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4" name="AutoShape 17"/>
                <p:cNvSpPr>
                  <a:spLocks noChangeArrowheads="1"/>
                </p:cNvSpPr>
                <p:nvPr/>
              </p:nvSpPr>
              <p:spPr bwMode="auto">
                <a:xfrm>
                  <a:off x="100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5" name="AutoShape 18"/>
                <p:cNvSpPr>
                  <a:spLocks noChangeArrowheads="1"/>
                </p:cNvSpPr>
                <p:nvPr/>
              </p:nvSpPr>
              <p:spPr bwMode="auto">
                <a:xfrm>
                  <a:off x="108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6" name="AutoShape 19"/>
                <p:cNvSpPr>
                  <a:spLocks noChangeArrowheads="1"/>
                </p:cNvSpPr>
                <p:nvPr/>
              </p:nvSpPr>
              <p:spPr bwMode="auto">
                <a:xfrm>
                  <a:off x="116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7" name="AutoShape 20"/>
                <p:cNvSpPr>
                  <a:spLocks noChangeArrowheads="1"/>
                </p:cNvSpPr>
                <p:nvPr/>
              </p:nvSpPr>
              <p:spPr bwMode="auto">
                <a:xfrm>
                  <a:off x="125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8" name="AutoShape 21"/>
                <p:cNvSpPr>
                  <a:spLocks noChangeArrowheads="1"/>
                </p:cNvSpPr>
                <p:nvPr/>
              </p:nvSpPr>
              <p:spPr bwMode="auto">
                <a:xfrm>
                  <a:off x="133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59" name="AutoShape 22"/>
                <p:cNvSpPr>
                  <a:spLocks noChangeArrowheads="1"/>
                </p:cNvSpPr>
                <p:nvPr/>
              </p:nvSpPr>
              <p:spPr bwMode="auto">
                <a:xfrm>
                  <a:off x="141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0" name="AutoShape 23"/>
                <p:cNvSpPr>
                  <a:spLocks noChangeArrowheads="1"/>
                </p:cNvSpPr>
                <p:nvPr/>
              </p:nvSpPr>
              <p:spPr bwMode="auto">
                <a:xfrm>
                  <a:off x="149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1" name="AutoShape 24"/>
                <p:cNvSpPr>
                  <a:spLocks noChangeArrowheads="1"/>
                </p:cNvSpPr>
                <p:nvPr/>
              </p:nvSpPr>
              <p:spPr bwMode="auto">
                <a:xfrm>
                  <a:off x="158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2" name="AutoShape 25"/>
                <p:cNvSpPr>
                  <a:spLocks noChangeArrowheads="1"/>
                </p:cNvSpPr>
                <p:nvPr/>
              </p:nvSpPr>
              <p:spPr bwMode="auto">
                <a:xfrm>
                  <a:off x="166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3" name="AutoShape 26"/>
                <p:cNvSpPr>
                  <a:spLocks noChangeArrowheads="1"/>
                </p:cNvSpPr>
                <p:nvPr/>
              </p:nvSpPr>
              <p:spPr bwMode="auto">
                <a:xfrm>
                  <a:off x="174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4" name="AutoShape 27"/>
                <p:cNvSpPr>
                  <a:spLocks noChangeArrowheads="1"/>
                </p:cNvSpPr>
                <p:nvPr/>
              </p:nvSpPr>
              <p:spPr bwMode="auto">
                <a:xfrm>
                  <a:off x="182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5" name="AutoShape 28"/>
                <p:cNvSpPr>
                  <a:spLocks noChangeArrowheads="1"/>
                </p:cNvSpPr>
                <p:nvPr/>
              </p:nvSpPr>
              <p:spPr bwMode="auto">
                <a:xfrm>
                  <a:off x="190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6" name="AutoShape 29"/>
                <p:cNvSpPr>
                  <a:spLocks noChangeArrowheads="1"/>
                </p:cNvSpPr>
                <p:nvPr/>
              </p:nvSpPr>
              <p:spPr bwMode="auto">
                <a:xfrm>
                  <a:off x="199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7" name="AutoShape 30"/>
                <p:cNvSpPr>
                  <a:spLocks noChangeArrowheads="1"/>
                </p:cNvSpPr>
                <p:nvPr/>
              </p:nvSpPr>
              <p:spPr bwMode="auto">
                <a:xfrm>
                  <a:off x="207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8" name="AutoShape 31"/>
                <p:cNvSpPr>
                  <a:spLocks noChangeArrowheads="1"/>
                </p:cNvSpPr>
                <p:nvPr/>
              </p:nvSpPr>
              <p:spPr bwMode="auto">
                <a:xfrm>
                  <a:off x="215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69" name="AutoShape 32"/>
                <p:cNvSpPr>
                  <a:spLocks noChangeArrowheads="1"/>
                </p:cNvSpPr>
                <p:nvPr/>
              </p:nvSpPr>
              <p:spPr bwMode="auto">
                <a:xfrm>
                  <a:off x="223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0" name="AutoShape 33"/>
                <p:cNvSpPr>
                  <a:spLocks noChangeArrowheads="1"/>
                </p:cNvSpPr>
                <p:nvPr/>
              </p:nvSpPr>
              <p:spPr bwMode="auto">
                <a:xfrm>
                  <a:off x="232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1" name="AutoShape 34"/>
                <p:cNvSpPr>
                  <a:spLocks noChangeArrowheads="1"/>
                </p:cNvSpPr>
                <p:nvPr/>
              </p:nvSpPr>
              <p:spPr bwMode="auto">
                <a:xfrm>
                  <a:off x="240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2" name="AutoShape 35"/>
                <p:cNvSpPr>
                  <a:spLocks noChangeArrowheads="1"/>
                </p:cNvSpPr>
                <p:nvPr/>
              </p:nvSpPr>
              <p:spPr bwMode="auto">
                <a:xfrm>
                  <a:off x="248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3" name="AutoShape 36"/>
                <p:cNvSpPr>
                  <a:spLocks noChangeArrowheads="1"/>
                </p:cNvSpPr>
                <p:nvPr/>
              </p:nvSpPr>
              <p:spPr bwMode="auto">
                <a:xfrm>
                  <a:off x="256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4" name="AutoShape 37"/>
                <p:cNvSpPr>
                  <a:spLocks noChangeArrowheads="1"/>
                </p:cNvSpPr>
                <p:nvPr/>
              </p:nvSpPr>
              <p:spPr bwMode="auto">
                <a:xfrm>
                  <a:off x="264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5" name="AutoShape 38"/>
                <p:cNvSpPr>
                  <a:spLocks noChangeArrowheads="1"/>
                </p:cNvSpPr>
                <p:nvPr/>
              </p:nvSpPr>
              <p:spPr bwMode="auto">
                <a:xfrm>
                  <a:off x="273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6" name="AutoShape 39"/>
                <p:cNvSpPr>
                  <a:spLocks noChangeArrowheads="1"/>
                </p:cNvSpPr>
                <p:nvPr/>
              </p:nvSpPr>
              <p:spPr bwMode="auto">
                <a:xfrm>
                  <a:off x="281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7" name="AutoShape 40"/>
                <p:cNvSpPr>
                  <a:spLocks noChangeArrowheads="1"/>
                </p:cNvSpPr>
                <p:nvPr/>
              </p:nvSpPr>
              <p:spPr bwMode="auto">
                <a:xfrm>
                  <a:off x="289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8" name="AutoShape 41"/>
                <p:cNvSpPr>
                  <a:spLocks noChangeArrowheads="1"/>
                </p:cNvSpPr>
                <p:nvPr/>
              </p:nvSpPr>
              <p:spPr bwMode="auto">
                <a:xfrm>
                  <a:off x="297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79" name="AutoShape 42"/>
                <p:cNvSpPr>
                  <a:spLocks noChangeArrowheads="1"/>
                </p:cNvSpPr>
                <p:nvPr/>
              </p:nvSpPr>
              <p:spPr bwMode="auto">
                <a:xfrm>
                  <a:off x="306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0" name="AutoShape 43"/>
                <p:cNvSpPr>
                  <a:spLocks noChangeArrowheads="1"/>
                </p:cNvSpPr>
                <p:nvPr/>
              </p:nvSpPr>
              <p:spPr bwMode="auto">
                <a:xfrm>
                  <a:off x="314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1" name="AutoShape 44"/>
                <p:cNvSpPr>
                  <a:spLocks noChangeArrowheads="1"/>
                </p:cNvSpPr>
                <p:nvPr/>
              </p:nvSpPr>
              <p:spPr bwMode="auto">
                <a:xfrm>
                  <a:off x="322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2" name="AutoShape 45"/>
                <p:cNvSpPr>
                  <a:spLocks noChangeArrowheads="1"/>
                </p:cNvSpPr>
                <p:nvPr/>
              </p:nvSpPr>
              <p:spPr bwMode="auto">
                <a:xfrm>
                  <a:off x="330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3" name="AutoShape 46"/>
                <p:cNvSpPr>
                  <a:spLocks noChangeArrowheads="1"/>
                </p:cNvSpPr>
                <p:nvPr/>
              </p:nvSpPr>
              <p:spPr bwMode="auto">
                <a:xfrm>
                  <a:off x="339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4" name="AutoShape 47"/>
                <p:cNvSpPr>
                  <a:spLocks noChangeArrowheads="1"/>
                </p:cNvSpPr>
                <p:nvPr/>
              </p:nvSpPr>
              <p:spPr bwMode="auto">
                <a:xfrm>
                  <a:off x="347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5" name="AutoShape 48"/>
                <p:cNvSpPr>
                  <a:spLocks noChangeArrowheads="1"/>
                </p:cNvSpPr>
                <p:nvPr/>
              </p:nvSpPr>
              <p:spPr bwMode="auto">
                <a:xfrm>
                  <a:off x="355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6" name="AutoShape 49"/>
                <p:cNvSpPr>
                  <a:spLocks noChangeArrowheads="1"/>
                </p:cNvSpPr>
                <p:nvPr/>
              </p:nvSpPr>
              <p:spPr bwMode="auto">
                <a:xfrm>
                  <a:off x="363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7" name="AutoShape 50"/>
                <p:cNvSpPr>
                  <a:spLocks noChangeArrowheads="1"/>
                </p:cNvSpPr>
                <p:nvPr/>
              </p:nvSpPr>
              <p:spPr bwMode="auto">
                <a:xfrm>
                  <a:off x="371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8" name="AutoShape 51"/>
                <p:cNvSpPr>
                  <a:spLocks noChangeArrowheads="1"/>
                </p:cNvSpPr>
                <p:nvPr/>
              </p:nvSpPr>
              <p:spPr bwMode="auto">
                <a:xfrm>
                  <a:off x="380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89" name="AutoShape 52"/>
                <p:cNvSpPr>
                  <a:spLocks noChangeArrowheads="1"/>
                </p:cNvSpPr>
                <p:nvPr/>
              </p:nvSpPr>
              <p:spPr bwMode="auto">
                <a:xfrm>
                  <a:off x="388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0" name="AutoShape 53"/>
                <p:cNvSpPr>
                  <a:spLocks noChangeArrowheads="1"/>
                </p:cNvSpPr>
                <p:nvPr/>
              </p:nvSpPr>
              <p:spPr bwMode="auto">
                <a:xfrm>
                  <a:off x="396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1" name="AutoShape 54"/>
                <p:cNvSpPr>
                  <a:spLocks noChangeArrowheads="1"/>
                </p:cNvSpPr>
                <p:nvPr/>
              </p:nvSpPr>
              <p:spPr bwMode="auto">
                <a:xfrm>
                  <a:off x="404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2" name="AutoShape 55"/>
                <p:cNvSpPr>
                  <a:spLocks noChangeArrowheads="1"/>
                </p:cNvSpPr>
                <p:nvPr/>
              </p:nvSpPr>
              <p:spPr bwMode="auto">
                <a:xfrm>
                  <a:off x="413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3" name="AutoShape 56"/>
                <p:cNvSpPr>
                  <a:spLocks noChangeArrowheads="1"/>
                </p:cNvSpPr>
                <p:nvPr/>
              </p:nvSpPr>
              <p:spPr bwMode="auto">
                <a:xfrm>
                  <a:off x="421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4" name="AutoShape 57"/>
                <p:cNvSpPr>
                  <a:spLocks noChangeArrowheads="1"/>
                </p:cNvSpPr>
                <p:nvPr/>
              </p:nvSpPr>
              <p:spPr bwMode="auto">
                <a:xfrm>
                  <a:off x="429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5" name="AutoShape 58"/>
                <p:cNvSpPr>
                  <a:spLocks noChangeArrowheads="1"/>
                </p:cNvSpPr>
                <p:nvPr/>
              </p:nvSpPr>
              <p:spPr bwMode="auto">
                <a:xfrm>
                  <a:off x="437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6" name="AutoShape 59"/>
                <p:cNvSpPr>
                  <a:spLocks noChangeArrowheads="1"/>
                </p:cNvSpPr>
                <p:nvPr/>
              </p:nvSpPr>
              <p:spPr bwMode="auto">
                <a:xfrm>
                  <a:off x="445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7" name="AutoShape 60"/>
                <p:cNvSpPr>
                  <a:spLocks noChangeArrowheads="1"/>
                </p:cNvSpPr>
                <p:nvPr/>
              </p:nvSpPr>
              <p:spPr bwMode="auto">
                <a:xfrm>
                  <a:off x="454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8" name="AutoShape 61"/>
                <p:cNvSpPr>
                  <a:spLocks noChangeArrowheads="1"/>
                </p:cNvSpPr>
                <p:nvPr/>
              </p:nvSpPr>
              <p:spPr bwMode="auto">
                <a:xfrm>
                  <a:off x="462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799" name="AutoShape 62"/>
                <p:cNvSpPr>
                  <a:spLocks noChangeArrowheads="1"/>
                </p:cNvSpPr>
                <p:nvPr/>
              </p:nvSpPr>
              <p:spPr bwMode="auto">
                <a:xfrm>
                  <a:off x="4706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0" name="AutoShape 63"/>
                <p:cNvSpPr>
                  <a:spLocks noChangeArrowheads="1"/>
                </p:cNvSpPr>
                <p:nvPr/>
              </p:nvSpPr>
              <p:spPr bwMode="auto">
                <a:xfrm>
                  <a:off x="478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1" name="AutoShape 64"/>
                <p:cNvSpPr>
                  <a:spLocks noChangeArrowheads="1"/>
                </p:cNvSpPr>
                <p:nvPr/>
              </p:nvSpPr>
              <p:spPr bwMode="auto">
                <a:xfrm>
                  <a:off x="487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2" name="AutoShape 65"/>
                <p:cNvSpPr>
                  <a:spLocks noChangeArrowheads="1"/>
                </p:cNvSpPr>
                <p:nvPr/>
              </p:nvSpPr>
              <p:spPr bwMode="auto">
                <a:xfrm>
                  <a:off x="4953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3" name="AutoShape 66"/>
                <p:cNvSpPr>
                  <a:spLocks noChangeArrowheads="1"/>
                </p:cNvSpPr>
                <p:nvPr/>
              </p:nvSpPr>
              <p:spPr bwMode="auto">
                <a:xfrm>
                  <a:off x="5035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4" name="AutoShape 67"/>
                <p:cNvSpPr>
                  <a:spLocks noChangeArrowheads="1"/>
                </p:cNvSpPr>
                <p:nvPr/>
              </p:nvSpPr>
              <p:spPr bwMode="auto">
                <a:xfrm>
                  <a:off x="5118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5" name="AutoShape 68"/>
                <p:cNvSpPr>
                  <a:spLocks noChangeArrowheads="1"/>
                </p:cNvSpPr>
                <p:nvPr/>
              </p:nvSpPr>
              <p:spPr bwMode="auto">
                <a:xfrm>
                  <a:off x="5200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6" name="AutoShape 69"/>
                <p:cNvSpPr>
                  <a:spLocks noChangeArrowheads="1"/>
                </p:cNvSpPr>
                <p:nvPr/>
              </p:nvSpPr>
              <p:spPr bwMode="auto">
                <a:xfrm>
                  <a:off x="5282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7" name="AutoShape 70"/>
                <p:cNvSpPr>
                  <a:spLocks noChangeArrowheads="1"/>
                </p:cNvSpPr>
                <p:nvPr/>
              </p:nvSpPr>
              <p:spPr bwMode="auto">
                <a:xfrm>
                  <a:off x="536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8" name="AutoShape 71"/>
                <p:cNvSpPr>
                  <a:spLocks noChangeArrowheads="1"/>
                </p:cNvSpPr>
                <p:nvPr/>
              </p:nvSpPr>
              <p:spPr bwMode="auto">
                <a:xfrm>
                  <a:off x="5447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09" name="AutoShape 72"/>
                <p:cNvSpPr>
                  <a:spLocks noChangeArrowheads="1"/>
                </p:cNvSpPr>
                <p:nvPr/>
              </p:nvSpPr>
              <p:spPr bwMode="auto">
                <a:xfrm>
                  <a:off x="5529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0" name="AutoShape 73"/>
                <p:cNvSpPr>
                  <a:spLocks noChangeArrowheads="1"/>
                </p:cNvSpPr>
                <p:nvPr/>
              </p:nvSpPr>
              <p:spPr bwMode="auto">
                <a:xfrm>
                  <a:off x="5611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1" name="AutoShape 74"/>
                <p:cNvSpPr>
                  <a:spLocks noChangeArrowheads="1"/>
                </p:cNvSpPr>
                <p:nvPr/>
              </p:nvSpPr>
              <p:spPr bwMode="auto">
                <a:xfrm>
                  <a:off x="5694" y="2813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2" name="AutoShape 75"/>
                <p:cNvSpPr>
                  <a:spLocks noChangeArrowheads="1"/>
                </p:cNvSpPr>
                <p:nvPr/>
              </p:nvSpPr>
              <p:spPr bwMode="auto">
                <a:xfrm>
                  <a:off x="1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3" name="AutoShape 76"/>
                <p:cNvSpPr>
                  <a:spLocks noChangeArrowheads="1"/>
                </p:cNvSpPr>
                <p:nvPr/>
              </p:nvSpPr>
              <p:spPr bwMode="auto">
                <a:xfrm>
                  <a:off x="9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4" name="AutoShape 77"/>
                <p:cNvSpPr>
                  <a:spLocks noChangeArrowheads="1"/>
                </p:cNvSpPr>
                <p:nvPr/>
              </p:nvSpPr>
              <p:spPr bwMode="auto">
                <a:xfrm>
                  <a:off x="18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5" name="AutoShape 78"/>
                <p:cNvSpPr>
                  <a:spLocks noChangeArrowheads="1"/>
                </p:cNvSpPr>
                <p:nvPr/>
              </p:nvSpPr>
              <p:spPr bwMode="auto">
                <a:xfrm>
                  <a:off x="26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6" name="AutoShape 79"/>
                <p:cNvSpPr>
                  <a:spLocks noChangeArrowheads="1"/>
                </p:cNvSpPr>
                <p:nvPr/>
              </p:nvSpPr>
              <p:spPr bwMode="auto">
                <a:xfrm>
                  <a:off x="34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7" name="AutoShape 80"/>
                <p:cNvSpPr>
                  <a:spLocks noChangeArrowheads="1"/>
                </p:cNvSpPr>
                <p:nvPr/>
              </p:nvSpPr>
              <p:spPr bwMode="auto">
                <a:xfrm>
                  <a:off x="42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8" name="AutoShape 81"/>
                <p:cNvSpPr>
                  <a:spLocks noChangeArrowheads="1"/>
                </p:cNvSpPr>
                <p:nvPr/>
              </p:nvSpPr>
              <p:spPr bwMode="auto">
                <a:xfrm>
                  <a:off x="51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19" name="AutoShape 82"/>
                <p:cNvSpPr>
                  <a:spLocks noChangeArrowheads="1"/>
                </p:cNvSpPr>
                <p:nvPr/>
              </p:nvSpPr>
              <p:spPr bwMode="auto">
                <a:xfrm>
                  <a:off x="59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0" name="AutoShape 83"/>
                <p:cNvSpPr>
                  <a:spLocks noChangeArrowheads="1"/>
                </p:cNvSpPr>
                <p:nvPr/>
              </p:nvSpPr>
              <p:spPr bwMode="auto">
                <a:xfrm>
                  <a:off x="67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1" name="AutoShape 84"/>
                <p:cNvSpPr>
                  <a:spLocks noChangeArrowheads="1"/>
                </p:cNvSpPr>
                <p:nvPr/>
              </p:nvSpPr>
              <p:spPr bwMode="auto">
                <a:xfrm>
                  <a:off x="75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2" name="AutoShape 85"/>
                <p:cNvSpPr>
                  <a:spLocks noChangeArrowheads="1"/>
                </p:cNvSpPr>
                <p:nvPr/>
              </p:nvSpPr>
              <p:spPr bwMode="auto">
                <a:xfrm>
                  <a:off x="83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3" name="AutoShape 86"/>
                <p:cNvSpPr>
                  <a:spLocks noChangeArrowheads="1"/>
                </p:cNvSpPr>
                <p:nvPr/>
              </p:nvSpPr>
              <p:spPr bwMode="auto">
                <a:xfrm>
                  <a:off x="92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4" name="AutoShape 87"/>
                <p:cNvSpPr>
                  <a:spLocks noChangeArrowheads="1"/>
                </p:cNvSpPr>
                <p:nvPr/>
              </p:nvSpPr>
              <p:spPr bwMode="auto">
                <a:xfrm>
                  <a:off x="100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5" name="AutoShape 88"/>
                <p:cNvSpPr>
                  <a:spLocks noChangeArrowheads="1"/>
                </p:cNvSpPr>
                <p:nvPr/>
              </p:nvSpPr>
              <p:spPr bwMode="auto">
                <a:xfrm>
                  <a:off x="108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6" name="AutoShape 89"/>
                <p:cNvSpPr>
                  <a:spLocks noChangeArrowheads="1"/>
                </p:cNvSpPr>
                <p:nvPr/>
              </p:nvSpPr>
              <p:spPr bwMode="auto">
                <a:xfrm>
                  <a:off x="116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7" name="AutoShape 90"/>
                <p:cNvSpPr>
                  <a:spLocks noChangeArrowheads="1"/>
                </p:cNvSpPr>
                <p:nvPr/>
              </p:nvSpPr>
              <p:spPr bwMode="auto">
                <a:xfrm>
                  <a:off x="125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8" name="AutoShape 91"/>
                <p:cNvSpPr>
                  <a:spLocks noChangeArrowheads="1"/>
                </p:cNvSpPr>
                <p:nvPr/>
              </p:nvSpPr>
              <p:spPr bwMode="auto">
                <a:xfrm>
                  <a:off x="133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29" name="AutoShape 92"/>
                <p:cNvSpPr>
                  <a:spLocks noChangeArrowheads="1"/>
                </p:cNvSpPr>
                <p:nvPr/>
              </p:nvSpPr>
              <p:spPr bwMode="auto">
                <a:xfrm>
                  <a:off x="141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0" name="AutoShape 93"/>
                <p:cNvSpPr>
                  <a:spLocks noChangeArrowheads="1"/>
                </p:cNvSpPr>
                <p:nvPr/>
              </p:nvSpPr>
              <p:spPr bwMode="auto">
                <a:xfrm>
                  <a:off x="149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1" name="AutoShape 94"/>
                <p:cNvSpPr>
                  <a:spLocks noChangeArrowheads="1"/>
                </p:cNvSpPr>
                <p:nvPr/>
              </p:nvSpPr>
              <p:spPr bwMode="auto">
                <a:xfrm>
                  <a:off x="158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2" name="AutoShape 95"/>
                <p:cNvSpPr>
                  <a:spLocks noChangeArrowheads="1"/>
                </p:cNvSpPr>
                <p:nvPr/>
              </p:nvSpPr>
              <p:spPr bwMode="auto">
                <a:xfrm>
                  <a:off x="166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3" name="AutoShape 96"/>
                <p:cNvSpPr>
                  <a:spLocks noChangeArrowheads="1"/>
                </p:cNvSpPr>
                <p:nvPr/>
              </p:nvSpPr>
              <p:spPr bwMode="auto">
                <a:xfrm>
                  <a:off x="174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4" name="AutoShape 97"/>
                <p:cNvSpPr>
                  <a:spLocks noChangeArrowheads="1"/>
                </p:cNvSpPr>
                <p:nvPr/>
              </p:nvSpPr>
              <p:spPr bwMode="auto">
                <a:xfrm>
                  <a:off x="182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5" name="AutoShape 98"/>
                <p:cNvSpPr>
                  <a:spLocks noChangeArrowheads="1"/>
                </p:cNvSpPr>
                <p:nvPr/>
              </p:nvSpPr>
              <p:spPr bwMode="auto">
                <a:xfrm>
                  <a:off x="190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6" name="AutoShape 99"/>
                <p:cNvSpPr>
                  <a:spLocks noChangeArrowheads="1"/>
                </p:cNvSpPr>
                <p:nvPr/>
              </p:nvSpPr>
              <p:spPr bwMode="auto">
                <a:xfrm>
                  <a:off x="199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7" name="AutoShape 100"/>
                <p:cNvSpPr>
                  <a:spLocks noChangeArrowheads="1"/>
                </p:cNvSpPr>
                <p:nvPr/>
              </p:nvSpPr>
              <p:spPr bwMode="auto">
                <a:xfrm>
                  <a:off x="207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8" name="AutoShape 101"/>
                <p:cNvSpPr>
                  <a:spLocks noChangeArrowheads="1"/>
                </p:cNvSpPr>
                <p:nvPr/>
              </p:nvSpPr>
              <p:spPr bwMode="auto">
                <a:xfrm>
                  <a:off x="215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39" name="AutoShape 102"/>
                <p:cNvSpPr>
                  <a:spLocks noChangeArrowheads="1"/>
                </p:cNvSpPr>
                <p:nvPr/>
              </p:nvSpPr>
              <p:spPr bwMode="auto">
                <a:xfrm>
                  <a:off x="223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0" name="AutoShape 103"/>
                <p:cNvSpPr>
                  <a:spLocks noChangeArrowheads="1"/>
                </p:cNvSpPr>
                <p:nvPr/>
              </p:nvSpPr>
              <p:spPr bwMode="auto">
                <a:xfrm>
                  <a:off x="232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1" name="AutoShape 104"/>
                <p:cNvSpPr>
                  <a:spLocks noChangeArrowheads="1"/>
                </p:cNvSpPr>
                <p:nvPr/>
              </p:nvSpPr>
              <p:spPr bwMode="auto">
                <a:xfrm>
                  <a:off x="240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2" name="AutoShape 105"/>
                <p:cNvSpPr>
                  <a:spLocks noChangeArrowheads="1"/>
                </p:cNvSpPr>
                <p:nvPr/>
              </p:nvSpPr>
              <p:spPr bwMode="auto">
                <a:xfrm>
                  <a:off x="248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3" name="AutoShape 106"/>
                <p:cNvSpPr>
                  <a:spLocks noChangeArrowheads="1"/>
                </p:cNvSpPr>
                <p:nvPr/>
              </p:nvSpPr>
              <p:spPr bwMode="auto">
                <a:xfrm>
                  <a:off x="256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4" name="AutoShape 107"/>
                <p:cNvSpPr>
                  <a:spLocks noChangeArrowheads="1"/>
                </p:cNvSpPr>
                <p:nvPr/>
              </p:nvSpPr>
              <p:spPr bwMode="auto">
                <a:xfrm>
                  <a:off x="264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5" name="AutoShape 108"/>
                <p:cNvSpPr>
                  <a:spLocks noChangeArrowheads="1"/>
                </p:cNvSpPr>
                <p:nvPr/>
              </p:nvSpPr>
              <p:spPr bwMode="auto">
                <a:xfrm>
                  <a:off x="273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6" name="AutoShape 109"/>
                <p:cNvSpPr>
                  <a:spLocks noChangeArrowheads="1"/>
                </p:cNvSpPr>
                <p:nvPr/>
              </p:nvSpPr>
              <p:spPr bwMode="auto">
                <a:xfrm>
                  <a:off x="281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7" name="AutoShape 110"/>
                <p:cNvSpPr>
                  <a:spLocks noChangeArrowheads="1"/>
                </p:cNvSpPr>
                <p:nvPr/>
              </p:nvSpPr>
              <p:spPr bwMode="auto">
                <a:xfrm>
                  <a:off x="289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8" name="AutoShape 111"/>
                <p:cNvSpPr>
                  <a:spLocks noChangeArrowheads="1"/>
                </p:cNvSpPr>
                <p:nvPr/>
              </p:nvSpPr>
              <p:spPr bwMode="auto">
                <a:xfrm>
                  <a:off x="297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49" name="AutoShape 112"/>
                <p:cNvSpPr>
                  <a:spLocks noChangeArrowheads="1"/>
                </p:cNvSpPr>
                <p:nvPr/>
              </p:nvSpPr>
              <p:spPr bwMode="auto">
                <a:xfrm>
                  <a:off x="306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0" name="AutoShape 113"/>
                <p:cNvSpPr>
                  <a:spLocks noChangeArrowheads="1"/>
                </p:cNvSpPr>
                <p:nvPr/>
              </p:nvSpPr>
              <p:spPr bwMode="auto">
                <a:xfrm>
                  <a:off x="314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1" name="AutoShape 114"/>
                <p:cNvSpPr>
                  <a:spLocks noChangeArrowheads="1"/>
                </p:cNvSpPr>
                <p:nvPr/>
              </p:nvSpPr>
              <p:spPr bwMode="auto">
                <a:xfrm>
                  <a:off x="322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2" name="AutoShape 115"/>
                <p:cNvSpPr>
                  <a:spLocks noChangeArrowheads="1"/>
                </p:cNvSpPr>
                <p:nvPr/>
              </p:nvSpPr>
              <p:spPr bwMode="auto">
                <a:xfrm>
                  <a:off x="330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3" name="AutoShape 116"/>
                <p:cNvSpPr>
                  <a:spLocks noChangeArrowheads="1"/>
                </p:cNvSpPr>
                <p:nvPr/>
              </p:nvSpPr>
              <p:spPr bwMode="auto">
                <a:xfrm>
                  <a:off x="339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4" name="AutoShape 117"/>
                <p:cNvSpPr>
                  <a:spLocks noChangeArrowheads="1"/>
                </p:cNvSpPr>
                <p:nvPr/>
              </p:nvSpPr>
              <p:spPr bwMode="auto">
                <a:xfrm>
                  <a:off x="347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5" name="AutoShape 118"/>
                <p:cNvSpPr>
                  <a:spLocks noChangeArrowheads="1"/>
                </p:cNvSpPr>
                <p:nvPr/>
              </p:nvSpPr>
              <p:spPr bwMode="auto">
                <a:xfrm>
                  <a:off x="355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6" name="AutoShape 119"/>
                <p:cNvSpPr>
                  <a:spLocks noChangeArrowheads="1"/>
                </p:cNvSpPr>
                <p:nvPr/>
              </p:nvSpPr>
              <p:spPr bwMode="auto">
                <a:xfrm>
                  <a:off x="363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7" name="AutoShape 120"/>
                <p:cNvSpPr>
                  <a:spLocks noChangeArrowheads="1"/>
                </p:cNvSpPr>
                <p:nvPr/>
              </p:nvSpPr>
              <p:spPr bwMode="auto">
                <a:xfrm>
                  <a:off x="371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8" name="AutoShape 121"/>
                <p:cNvSpPr>
                  <a:spLocks noChangeArrowheads="1"/>
                </p:cNvSpPr>
                <p:nvPr/>
              </p:nvSpPr>
              <p:spPr bwMode="auto">
                <a:xfrm>
                  <a:off x="380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59" name="AutoShape 122"/>
                <p:cNvSpPr>
                  <a:spLocks noChangeArrowheads="1"/>
                </p:cNvSpPr>
                <p:nvPr/>
              </p:nvSpPr>
              <p:spPr bwMode="auto">
                <a:xfrm>
                  <a:off x="388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0" name="AutoShape 123"/>
                <p:cNvSpPr>
                  <a:spLocks noChangeArrowheads="1"/>
                </p:cNvSpPr>
                <p:nvPr/>
              </p:nvSpPr>
              <p:spPr bwMode="auto">
                <a:xfrm>
                  <a:off x="396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1" name="AutoShape 124"/>
                <p:cNvSpPr>
                  <a:spLocks noChangeArrowheads="1"/>
                </p:cNvSpPr>
                <p:nvPr/>
              </p:nvSpPr>
              <p:spPr bwMode="auto">
                <a:xfrm>
                  <a:off x="404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2" name="AutoShape 125"/>
                <p:cNvSpPr>
                  <a:spLocks noChangeArrowheads="1"/>
                </p:cNvSpPr>
                <p:nvPr/>
              </p:nvSpPr>
              <p:spPr bwMode="auto">
                <a:xfrm>
                  <a:off x="413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3" name="AutoShape 126"/>
                <p:cNvSpPr>
                  <a:spLocks noChangeArrowheads="1"/>
                </p:cNvSpPr>
                <p:nvPr/>
              </p:nvSpPr>
              <p:spPr bwMode="auto">
                <a:xfrm>
                  <a:off x="421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4" name="AutoShape 127"/>
                <p:cNvSpPr>
                  <a:spLocks noChangeArrowheads="1"/>
                </p:cNvSpPr>
                <p:nvPr/>
              </p:nvSpPr>
              <p:spPr bwMode="auto">
                <a:xfrm>
                  <a:off x="429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5" name="AutoShape 128"/>
                <p:cNvSpPr>
                  <a:spLocks noChangeArrowheads="1"/>
                </p:cNvSpPr>
                <p:nvPr/>
              </p:nvSpPr>
              <p:spPr bwMode="auto">
                <a:xfrm>
                  <a:off x="437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6" name="AutoShape 129"/>
                <p:cNvSpPr>
                  <a:spLocks noChangeArrowheads="1"/>
                </p:cNvSpPr>
                <p:nvPr/>
              </p:nvSpPr>
              <p:spPr bwMode="auto">
                <a:xfrm>
                  <a:off x="445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7" name="AutoShape 130"/>
                <p:cNvSpPr>
                  <a:spLocks noChangeArrowheads="1"/>
                </p:cNvSpPr>
                <p:nvPr/>
              </p:nvSpPr>
              <p:spPr bwMode="auto">
                <a:xfrm>
                  <a:off x="454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8" name="AutoShape 131"/>
                <p:cNvSpPr>
                  <a:spLocks noChangeArrowheads="1"/>
                </p:cNvSpPr>
                <p:nvPr/>
              </p:nvSpPr>
              <p:spPr bwMode="auto">
                <a:xfrm>
                  <a:off x="462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69" name="AutoShape 132"/>
                <p:cNvSpPr>
                  <a:spLocks noChangeArrowheads="1"/>
                </p:cNvSpPr>
                <p:nvPr/>
              </p:nvSpPr>
              <p:spPr bwMode="auto">
                <a:xfrm>
                  <a:off x="4706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0" name="AutoShape 133"/>
                <p:cNvSpPr>
                  <a:spLocks noChangeArrowheads="1"/>
                </p:cNvSpPr>
                <p:nvPr/>
              </p:nvSpPr>
              <p:spPr bwMode="auto">
                <a:xfrm>
                  <a:off x="478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1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7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2" name="AutoShape 135"/>
                <p:cNvSpPr>
                  <a:spLocks noChangeArrowheads="1"/>
                </p:cNvSpPr>
                <p:nvPr/>
              </p:nvSpPr>
              <p:spPr bwMode="auto">
                <a:xfrm>
                  <a:off x="4953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3" name="AutoShape 136"/>
                <p:cNvSpPr>
                  <a:spLocks noChangeArrowheads="1"/>
                </p:cNvSpPr>
                <p:nvPr/>
              </p:nvSpPr>
              <p:spPr bwMode="auto">
                <a:xfrm>
                  <a:off x="5035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4" name="AutoShape 137"/>
                <p:cNvSpPr>
                  <a:spLocks noChangeArrowheads="1"/>
                </p:cNvSpPr>
                <p:nvPr/>
              </p:nvSpPr>
              <p:spPr bwMode="auto">
                <a:xfrm>
                  <a:off x="5118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5" name="AutoShape 138"/>
                <p:cNvSpPr>
                  <a:spLocks noChangeArrowheads="1"/>
                </p:cNvSpPr>
                <p:nvPr/>
              </p:nvSpPr>
              <p:spPr bwMode="auto">
                <a:xfrm>
                  <a:off x="5200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6" name="AutoShape 139"/>
                <p:cNvSpPr>
                  <a:spLocks noChangeArrowheads="1"/>
                </p:cNvSpPr>
                <p:nvPr/>
              </p:nvSpPr>
              <p:spPr bwMode="auto">
                <a:xfrm>
                  <a:off x="5282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7" name="AutoShape 140"/>
                <p:cNvSpPr>
                  <a:spLocks noChangeArrowheads="1"/>
                </p:cNvSpPr>
                <p:nvPr/>
              </p:nvSpPr>
              <p:spPr bwMode="auto">
                <a:xfrm>
                  <a:off x="536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8" name="AutoShape 141"/>
                <p:cNvSpPr>
                  <a:spLocks noChangeArrowheads="1"/>
                </p:cNvSpPr>
                <p:nvPr/>
              </p:nvSpPr>
              <p:spPr bwMode="auto">
                <a:xfrm>
                  <a:off x="5447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79" name="AutoShape 142"/>
                <p:cNvSpPr>
                  <a:spLocks noChangeArrowheads="1"/>
                </p:cNvSpPr>
                <p:nvPr/>
              </p:nvSpPr>
              <p:spPr bwMode="auto">
                <a:xfrm>
                  <a:off x="5529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80" name="AutoShape 143"/>
                <p:cNvSpPr>
                  <a:spLocks noChangeArrowheads="1"/>
                </p:cNvSpPr>
                <p:nvPr/>
              </p:nvSpPr>
              <p:spPr bwMode="auto">
                <a:xfrm>
                  <a:off x="5611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  <p:sp>
              <p:nvSpPr>
                <p:cNvPr id="30881" name="AutoShape 144"/>
                <p:cNvSpPr>
                  <a:spLocks noChangeArrowheads="1"/>
                </p:cNvSpPr>
                <p:nvPr/>
              </p:nvSpPr>
              <p:spPr bwMode="auto">
                <a:xfrm>
                  <a:off x="5694" y="3778"/>
                  <a:ext cx="66" cy="79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de-DE"/>
                </a:p>
              </p:txBody>
            </p:sp>
          </p:grpSp>
          <p:sp>
            <p:nvSpPr>
              <p:cNvPr id="30737" name="Rectangle 146"/>
              <p:cNvSpPr>
                <a:spLocks noChangeArrowheads="1"/>
              </p:cNvSpPr>
              <p:nvPr/>
            </p:nvSpPr>
            <p:spPr bwMode="auto">
              <a:xfrm>
                <a:off x="26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0738" name="Rectangle 147"/>
              <p:cNvSpPr>
                <a:spLocks noChangeArrowheads="1"/>
              </p:cNvSpPr>
              <p:nvPr/>
            </p:nvSpPr>
            <p:spPr bwMode="auto">
              <a:xfrm>
                <a:off x="1461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0739" name="Rectangle 148"/>
              <p:cNvSpPr>
                <a:spLocks noChangeArrowheads="1"/>
              </p:cNvSpPr>
              <p:nvPr/>
            </p:nvSpPr>
            <p:spPr bwMode="auto">
              <a:xfrm>
                <a:off x="2896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sp>
            <p:nvSpPr>
              <p:cNvPr id="30740" name="Rectangle 149"/>
              <p:cNvSpPr>
                <a:spLocks noChangeArrowheads="1"/>
              </p:cNvSpPr>
              <p:nvPr/>
            </p:nvSpPr>
            <p:spPr bwMode="auto">
              <a:xfrm>
                <a:off x="4332" y="1383"/>
                <a:ext cx="1406" cy="8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</p:grpSp>
        <p:grpSp>
          <p:nvGrpSpPr>
            <p:cNvPr id="30730" name="Gruppieren 161"/>
            <p:cNvGrpSpPr>
              <a:grpSpLocks/>
            </p:cNvGrpSpPr>
            <p:nvPr/>
          </p:nvGrpSpPr>
          <p:grpSpPr bwMode="auto">
            <a:xfrm>
              <a:off x="820738" y="4695825"/>
              <a:ext cx="5181600" cy="960438"/>
              <a:chOff x="779463" y="5114925"/>
              <a:chExt cx="5181600" cy="960438"/>
            </a:xfrm>
          </p:grpSpPr>
          <p:pic>
            <p:nvPicPr>
              <p:cNvPr id="30731" name="Picture 7" descr="Serverraum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79463" y="5114925"/>
                <a:ext cx="1287462" cy="94615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sp>
            <p:nvSpPr>
              <p:cNvPr id="30732" name="Rectangle 12"/>
              <p:cNvSpPr>
                <a:spLocks noChangeArrowheads="1"/>
              </p:cNvSpPr>
              <p:nvPr/>
            </p:nvSpPr>
            <p:spPr bwMode="auto">
              <a:xfrm>
                <a:off x="2071688" y="5116513"/>
                <a:ext cx="1271587" cy="952500"/>
              </a:xfrm>
              <a:prstGeom prst="rect">
                <a:avLst/>
              </a:prstGeom>
              <a:solidFill>
                <a:srgbClr val="D6DBD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de-DE"/>
              </a:p>
            </p:txBody>
          </p:sp>
          <p:pic>
            <p:nvPicPr>
              <p:cNvPr id="30733" name="Picture 13" descr="LCOS_Logo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076450" y="5421313"/>
                <a:ext cx="1236663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4" name="Picture 3" descr="Lancom 43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349625" y="5116513"/>
                <a:ext cx="1320800" cy="958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735" name="Picture 4" descr="Lancom 468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667250" y="5126038"/>
                <a:ext cx="1293813" cy="93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0727" name="Datumsplatzhalter 15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DE" smtClean="0"/>
              <a:t>05.12.2011</a:t>
            </a:r>
            <a:endParaRPr lang="en-US"/>
          </a:p>
        </p:txBody>
      </p:sp>
      <p:sp>
        <p:nvSpPr>
          <p:cNvPr id="161" name="Fußzeilenplatzhalter 1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LANCOM stellt sich vor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09-07_LANCOM_PowerPoint_Vorlage">
  <a:themeElements>
    <a:clrScheme name="Hyperion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1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Standarddesign">
  <a:themeElements>
    <a:clrScheme name="5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5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0_Standarddesign">
  <a:themeElements>
    <a:clrScheme name="10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10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9_Standarddesign">
  <a:themeElements>
    <a:clrScheme name="9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9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Standarddesign">
  <a:themeElements>
    <a:clrScheme name="6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6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6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Standarddesign">
  <a:themeElements>
    <a:clrScheme name="2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2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Standarddesign">
  <a:themeElements>
    <a:clrScheme name="4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4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Standarddesign">
  <a:themeElements>
    <a:clrScheme name="4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4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Standarddesign">
  <a:themeElements>
    <a:clrScheme name="7_Standarddesign 2">
      <a:dk1>
        <a:srgbClr val="585858"/>
      </a:dk1>
      <a:lt1>
        <a:srgbClr val="FFFFFF"/>
      </a:lt1>
      <a:dk2>
        <a:srgbClr val="FFFFFF"/>
      </a:dk2>
      <a:lt2>
        <a:srgbClr val="CFD8E1"/>
      </a:lt2>
      <a:accent1>
        <a:srgbClr val="3F649B"/>
      </a:accent1>
      <a:accent2>
        <a:srgbClr val="FF9900"/>
      </a:accent2>
      <a:accent3>
        <a:srgbClr val="FFFFFF"/>
      </a:accent3>
      <a:accent4>
        <a:srgbClr val="4A4A4A"/>
      </a:accent4>
      <a:accent5>
        <a:srgbClr val="AFB8CB"/>
      </a:accent5>
      <a:accent6>
        <a:srgbClr val="E78A00"/>
      </a:accent6>
      <a:hlink>
        <a:srgbClr val="CC3300"/>
      </a:hlink>
      <a:folHlink>
        <a:srgbClr val="00CC99"/>
      </a:folHlink>
    </a:clrScheme>
    <a:fontScheme name="7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585858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7_Standard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Standarddesign 2">
        <a:dk1>
          <a:srgbClr val="585858"/>
        </a:dk1>
        <a:lt1>
          <a:srgbClr val="FFFFFF"/>
        </a:lt1>
        <a:dk2>
          <a:srgbClr val="FFFFFF"/>
        </a:dk2>
        <a:lt2>
          <a:srgbClr val="CFD8E1"/>
        </a:lt2>
        <a:accent1>
          <a:srgbClr val="3F649B"/>
        </a:accent1>
        <a:accent2>
          <a:srgbClr val="FF9900"/>
        </a:accent2>
        <a:accent3>
          <a:srgbClr val="FFFFFF"/>
        </a:accent3>
        <a:accent4>
          <a:srgbClr val="4A4A4A"/>
        </a:accent4>
        <a:accent5>
          <a:srgbClr val="AFB8CB"/>
        </a:accent5>
        <a:accent6>
          <a:srgbClr val="E78A00"/>
        </a:accent6>
        <a:hlink>
          <a:srgbClr val="CC3300"/>
        </a:hlink>
        <a:folHlink>
          <a:srgbClr val="00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2009-07_LANCOM_PowerPoint_Vorlage</Template>
  <TotalTime>0</TotalTime>
  <Words>991</Words>
  <Application>Microsoft Office PowerPoint</Application>
  <PresentationFormat>Bildschirmpräsentation (4:3)</PresentationFormat>
  <Paragraphs>281</Paragraphs>
  <Slides>23</Slides>
  <Notes>8</Notes>
  <HiddenSlides>0</HiddenSlides>
  <MMClips>0</MMClips>
  <ScaleCrop>false</ScaleCrop>
  <HeadingPairs>
    <vt:vector size="6" baseType="variant">
      <vt:variant>
        <vt:lpstr>Design</vt:lpstr>
      </vt:variant>
      <vt:variant>
        <vt:i4>9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3" baseType="lpstr">
      <vt:lpstr>2009-07_LANCOM_PowerPoint_Vorlage</vt:lpstr>
      <vt:lpstr>5_Standarddesign</vt:lpstr>
      <vt:lpstr>10_Standarddesign</vt:lpstr>
      <vt:lpstr>9_Standarddesign</vt:lpstr>
      <vt:lpstr>6_Standarddesign</vt:lpstr>
      <vt:lpstr>2_Standarddesign</vt:lpstr>
      <vt:lpstr>4_Standarddesign</vt:lpstr>
      <vt:lpstr>8_Standarddesign</vt:lpstr>
      <vt:lpstr>7_Standarddesign</vt:lpstr>
      <vt:lpstr>Image</vt:lpstr>
      <vt:lpstr>Folie 1</vt:lpstr>
      <vt:lpstr>LANCOM Systems Übersicht</vt:lpstr>
      <vt:lpstr>Unternehmen  Historie </vt:lpstr>
      <vt:lpstr>Unternehmen Positionierung</vt:lpstr>
      <vt:lpstr>Unternehmen  Mission</vt:lpstr>
      <vt:lpstr>Unternehmen  In Kürze….</vt:lpstr>
      <vt:lpstr>Unternehmen  Leitbild, Presse und Social Media</vt:lpstr>
      <vt:lpstr>Unternehmen  Prinzipien &amp; Schwerpunkte</vt:lpstr>
      <vt:lpstr>Unternehmen  Produktentwicklung</vt:lpstr>
      <vt:lpstr>Unternehmen  Qualitätssicherung</vt:lpstr>
      <vt:lpstr>Folie 11</vt:lpstr>
      <vt:lpstr>LANCOM Systems Übersicht</vt:lpstr>
      <vt:lpstr>Vertrieb  Vertriebsregionen Europa und Welt</vt:lpstr>
      <vt:lpstr>Vertrieb  Vertriebsmodell</vt:lpstr>
      <vt:lpstr>Vertrieb  Kunden- und Fachhandelsunterstützung</vt:lpstr>
      <vt:lpstr>LANCOM Systems  Übersicht</vt:lpstr>
      <vt:lpstr>Referenzen Ausgewählte Projekte (1/3)</vt:lpstr>
      <vt:lpstr>Folie 18</vt:lpstr>
      <vt:lpstr>Folie 19</vt:lpstr>
      <vt:lpstr>LANCOM Systems  Übersicht</vt:lpstr>
      <vt:lpstr>Folie 21</vt:lpstr>
      <vt:lpstr>Folie 22</vt:lpstr>
      <vt:lpstr>Vielen Dank! </vt:lpstr>
    </vt:vector>
  </TitlesOfParts>
  <Company>LANCOM Systems GmbH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srecker</dc:creator>
  <cp:lastModifiedBy>mrixen</cp:lastModifiedBy>
  <cp:revision>140</cp:revision>
  <dcterms:created xsi:type="dcterms:W3CDTF">2009-07-17T07:28:41Z</dcterms:created>
  <dcterms:modified xsi:type="dcterms:W3CDTF">2012-06-08T12:59:48Z</dcterms:modified>
</cp:coreProperties>
</file>